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81200" y="3520892"/>
            <a:ext cx="82296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23290" y="4538132"/>
            <a:ext cx="1042416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CS158B Network Management with Web Services</a:t>
            </a:r>
            <a:br>
              <a:rPr lang="en-US" dirty="0" smtClean="0"/>
            </a:br>
            <a:r>
              <a:rPr lang="en-US" dirty="0" smtClean="0"/>
              <a:t>Project 3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Sri </a:t>
            </a:r>
            <a:r>
              <a:rPr lang="en-US" b="1" dirty="0" err="1"/>
              <a:t>Sreedharan</a:t>
            </a:r>
            <a:r>
              <a:rPr lang="en-US" b="1" dirty="0"/>
              <a:t>,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Thanh</a:t>
            </a:r>
            <a:r>
              <a:rPr lang="en-US" b="1" dirty="0"/>
              <a:t> Au, Kai - Ting  (</a:t>
            </a:r>
            <a:r>
              <a:rPr lang="en-US" b="1" dirty="0" err="1"/>
              <a:t>Danil</a:t>
            </a:r>
            <a:r>
              <a:rPr lang="en-US" b="1" dirty="0"/>
              <a:t>) </a:t>
            </a:r>
            <a:r>
              <a:rPr lang="en-US" b="1" dirty="0" err="1"/>
              <a:t>Ko</a:t>
            </a:r>
            <a:r>
              <a:rPr lang="en-US" b="1" dirty="0"/>
              <a:t>, Wilson 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3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Enable/Disable Network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34" y="1758957"/>
            <a:ext cx="8081386" cy="431164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5127" y="6070600"/>
            <a:ext cx="10515600" cy="60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 disable SNMP agent operation is performed and results are shown to reflect that the operation successes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8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will be able to perform basic RMON operations</a:t>
            </a:r>
          </a:p>
          <a:p>
            <a:pPr lvl="1"/>
            <a:r>
              <a:rPr lang="en-US" dirty="0" smtClean="0"/>
              <a:t>Show RMON alarms</a:t>
            </a:r>
          </a:p>
          <a:p>
            <a:pPr lvl="1"/>
            <a:r>
              <a:rPr lang="en-US" dirty="0" smtClean="0"/>
              <a:t>Show RMON events</a:t>
            </a:r>
          </a:p>
          <a:p>
            <a:pPr lvl="1"/>
            <a:r>
              <a:rPr lang="en-US" dirty="0" smtClean="0"/>
              <a:t>Enable/disable RMON events (Not working)</a:t>
            </a:r>
          </a:p>
          <a:p>
            <a:pPr lvl="1"/>
            <a:r>
              <a:rPr lang="en-US" dirty="0" smtClean="0"/>
              <a:t>Set RMON queue (Only be able to decrease the Queue, but not be able to decrease it)</a:t>
            </a:r>
          </a:p>
          <a:p>
            <a:pPr lvl="1"/>
            <a:r>
              <a:rPr lang="en-US" dirty="0" smtClean="0"/>
              <a:t>Set RMON event </a:t>
            </a:r>
            <a:r>
              <a:rPr lang="en-US" dirty="0"/>
              <a:t>(Not working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 RMON alarm </a:t>
            </a:r>
            <a:r>
              <a:rPr lang="en-US" dirty="0"/>
              <a:t>(Not working</a:t>
            </a:r>
            <a:r>
              <a:rPr lang="en-US" dirty="0" smtClean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User will only be able to perform these operations with a community string that has </a:t>
            </a:r>
            <a:r>
              <a:rPr lang="en-US" dirty="0" smtClean="0"/>
              <a:t>this particular privilege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5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RMON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20" y="1449387"/>
            <a:ext cx="8586211" cy="447355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5126" y="6032500"/>
            <a:ext cx="10515600" cy="609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 show RMON alarm operation is performed and results are shown as a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2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with Secure Sockets Layer (SSL)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4202862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Communications between the </a:t>
            </a:r>
            <a:r>
              <a:rPr lang="en-US" dirty="0"/>
              <a:t>a</a:t>
            </a:r>
            <a:r>
              <a:rPr lang="en-US" dirty="0" smtClean="0"/>
              <a:t>pplication </a:t>
            </a:r>
            <a:r>
              <a:rPr lang="en-US" dirty="0"/>
              <a:t>s</a:t>
            </a:r>
            <a:r>
              <a:rPr lang="en-US" dirty="0" smtClean="0"/>
              <a:t>erver and the frontend are protected with SSL</a:t>
            </a:r>
          </a:p>
          <a:p>
            <a:r>
              <a:rPr lang="en-US" dirty="0" smtClean="0"/>
              <a:t>Browser will display the certificate as an invalid one since the certificate is a self – signed one instead of one that is singed by third – party Certificate Authority (CA)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927" y="1828800"/>
            <a:ext cx="46386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6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290" y="3187701"/>
            <a:ext cx="5149273" cy="58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Thank you very much for viewing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3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SNMP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perform basic SNMP operations</a:t>
            </a:r>
          </a:p>
          <a:p>
            <a:pPr lvl="1"/>
            <a:r>
              <a:rPr lang="en-US" dirty="0" smtClean="0"/>
              <a:t>Status</a:t>
            </a:r>
          </a:p>
          <a:p>
            <a:pPr lvl="1"/>
            <a:r>
              <a:rPr lang="en-US" dirty="0" err="1" smtClean="0"/>
              <a:t>Netstatus</a:t>
            </a:r>
            <a:endParaRPr lang="en-US" dirty="0" smtClean="0"/>
          </a:p>
          <a:p>
            <a:pPr lvl="1"/>
            <a:r>
              <a:rPr lang="en-US" dirty="0" smtClean="0"/>
              <a:t>Walk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Translate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0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SNMP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8" t="6045" r="1217" b="5004"/>
          <a:stretch/>
        </p:blipFill>
        <p:spPr>
          <a:xfrm>
            <a:off x="5135047" y="1691322"/>
            <a:ext cx="6612453" cy="478512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24427" y="1908215"/>
            <a:ext cx="4298373" cy="43513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 will be able to type the Application Server address (Server Host), network element address (Host Address), the community string, OID and select one of operations to perform</a:t>
            </a:r>
          </a:p>
          <a:p>
            <a:r>
              <a:rPr lang="en-US" dirty="0" smtClean="0"/>
              <a:t>MIB Tree is also available for users to select and input particular OID by selecting it on the Tree</a:t>
            </a:r>
          </a:p>
          <a:p>
            <a:pPr marL="0" indent="0">
              <a:buFont typeface="Wingdings 2" pitchFamily="18" charset="2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3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SNMP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40" y="1691322"/>
            <a:ext cx="9403773" cy="427367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5127" y="6070600"/>
            <a:ext cx="10515600" cy="609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 status operation is performed and results are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0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Location, Contact and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37" t="11589" r="25313" b="45833"/>
          <a:stretch/>
        </p:blipFill>
        <p:spPr>
          <a:xfrm>
            <a:off x="4698999" y="2123121"/>
            <a:ext cx="7245927" cy="4152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73626" y="2023903"/>
            <a:ext cx="4298373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 will be able to change the contact, location and name of a network element by using a community string that has written privilege</a:t>
            </a:r>
          </a:p>
          <a:p>
            <a:pPr marL="0" indent="0">
              <a:buFont typeface="Wingdings 2" pitchFamily="18" charset="2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5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Location, Contact and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9" y="1691322"/>
            <a:ext cx="10996036" cy="422651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5127" y="6070600"/>
            <a:ext cx="10515600" cy="609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An operation to change contact is performed and results to reflect the change is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2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709" t="10547" r="21875" b="37761"/>
          <a:stretch/>
        </p:blipFill>
        <p:spPr>
          <a:xfrm>
            <a:off x="4648200" y="1928018"/>
            <a:ext cx="7330939" cy="4305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2827" y="1905000"/>
            <a:ext cx="4298373" cy="4351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 will be able to create/delete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roups for existing security names</a:t>
            </a:r>
          </a:p>
          <a:p>
            <a:pPr lvl="1"/>
            <a:r>
              <a:rPr lang="en-US" dirty="0" smtClean="0"/>
              <a:t>Views that specify a particular OID Tree</a:t>
            </a:r>
          </a:p>
          <a:p>
            <a:pPr lvl="1"/>
            <a:r>
              <a:rPr lang="en-US" dirty="0" smtClean="0"/>
              <a:t>Access controls that links views with a group to control privileges for certain groups</a:t>
            </a:r>
          </a:p>
          <a:p>
            <a:r>
              <a:rPr lang="en-US" dirty="0" smtClean="0"/>
              <a:t>User will only be able to perform these operations with a community string that has the written privilege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0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456" y="1573608"/>
            <a:ext cx="9102942" cy="449699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5127" y="6070600"/>
            <a:ext cx="10515600" cy="60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 delete access control operation is performed and results are shown to reflect that the operation successes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7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Enable/Disable Network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41500"/>
            <a:ext cx="3955473" cy="4351337"/>
          </a:xfrm>
        </p:spPr>
        <p:txBody>
          <a:bodyPr/>
          <a:lstStyle/>
          <a:p>
            <a:r>
              <a:rPr lang="en-US" dirty="0" smtClean="0"/>
              <a:t>User will be able to disable/enable network elements with a community string that has this privilege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313" y="1691322"/>
            <a:ext cx="6931100" cy="469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1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Dark">
  <a:themeElements>
    <a:clrScheme name="Office D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Dark" id="{D39323B7-B2D6-4C10-818B-A5CD4ACE85BD}" vid="{CD7A800B-DAA4-4922-82E0-EB661BA8B8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52</TotalTime>
  <Words>406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 2</vt:lpstr>
      <vt:lpstr>Office Theme Dark</vt:lpstr>
      <vt:lpstr>CS158B Network Management with Web Services Project 3 Presentation</vt:lpstr>
      <vt:lpstr>Basic SNMP Operations</vt:lpstr>
      <vt:lpstr>Basic SNMP Operations</vt:lpstr>
      <vt:lpstr>Basic SNMP Operations</vt:lpstr>
      <vt:lpstr>Change Location, Contact and System</vt:lpstr>
      <vt:lpstr>Change Location, Contact and System</vt:lpstr>
      <vt:lpstr>Access Control</vt:lpstr>
      <vt:lpstr>Access Control</vt:lpstr>
      <vt:lpstr>Enable/Disable Network Element</vt:lpstr>
      <vt:lpstr>Enable/Disable Network Element</vt:lpstr>
      <vt:lpstr>RMON Operations</vt:lpstr>
      <vt:lpstr>RMON Operations</vt:lpstr>
      <vt:lpstr>Security with Secure Sockets Layer (SSL)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CS158B Network Management with Web Services Project 3 Presentation</dc:title>
  <dc:creator>DANILKO</dc:creator>
  <cp:lastModifiedBy>DANILKO</cp:lastModifiedBy>
  <cp:revision>7</cp:revision>
  <dcterms:created xsi:type="dcterms:W3CDTF">2012-12-13T07:29:32Z</dcterms:created>
  <dcterms:modified xsi:type="dcterms:W3CDTF">2012-12-13T08:35:27Z</dcterms:modified>
</cp:coreProperties>
</file>