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Constantia"/>
      <p:regular r:id="rId20"/>
      <p:bold r:id="rId21"/>
      <p:italic r:id="rId22"/>
      <p:boldItalic r:id="rId23"/>
    </p:embeddedFont>
    <p:embeddedFont>
      <p:font typeface="EB Garamond"/>
      <p:regular r:id="rId24"/>
      <p:bold r:id="rId25"/>
      <p:italic r:id="rId26"/>
      <p:boldItalic r:id="rId27"/>
    </p:embeddedFont>
    <p:embeddedFont>
      <p:font typeface="Bell MT"/>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onstantia-regular.fntdata"/><Relationship Id="rId22" Type="http://schemas.openxmlformats.org/officeDocument/2006/relationships/font" Target="fonts/Constantia-italic.fntdata"/><Relationship Id="rId21" Type="http://schemas.openxmlformats.org/officeDocument/2006/relationships/font" Target="fonts/Constantia-bold.fntdata"/><Relationship Id="rId24" Type="http://schemas.openxmlformats.org/officeDocument/2006/relationships/font" Target="fonts/EBGaramond-regular.fntdata"/><Relationship Id="rId23" Type="http://schemas.openxmlformats.org/officeDocument/2006/relationships/font" Target="fonts/Constantia-bold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EBGaramond-italic.fntdata"/><Relationship Id="rId25" Type="http://schemas.openxmlformats.org/officeDocument/2006/relationships/font" Target="fonts/EBGaramond-bold.fntdata"/><Relationship Id="rId28" Type="http://schemas.openxmlformats.org/officeDocument/2006/relationships/font" Target="fonts/BellMT-regular.fntdata"/><Relationship Id="rId27" Type="http://schemas.openxmlformats.org/officeDocument/2006/relationships/font" Target="fonts/EBGaramond-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BellMT-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BellMT-boldItalic.fntdata"/><Relationship Id="rId30" Type="http://schemas.openxmlformats.org/officeDocument/2006/relationships/font" Target="fonts/BellMT-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 name="Google Shape;118;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119" name="Google Shape;119;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5" name="Google Shape;185;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2" name="Google Shape;192;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9" name="Google Shape;199;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6" name="Google Shape;206;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8" name="Google Shape;12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136" name="Google Shape;136;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3" name="Google Shape;14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0" name="Google Shape;15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4" name="Google Shape;16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8" name="Google Shape;17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2"/>
          <p:cNvSpPr txBox="1"/>
          <p:nvPr>
            <p:ph type="ctrTitle"/>
          </p:nvPr>
        </p:nvSpPr>
        <p:spPr>
          <a:xfrm>
            <a:off x="685800" y="1028702"/>
            <a:ext cx="7848600" cy="1445419"/>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dk2"/>
              </a:buClr>
              <a:buSzPts val="4100"/>
              <a:buFont typeface="Arial"/>
              <a:buNone/>
              <a:defRPr sz="4100" cap="none"/>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 name="Google Shape;16;p2"/>
          <p:cNvSpPr txBox="1"/>
          <p:nvPr>
            <p:ph idx="1" type="subTitle"/>
          </p:nvPr>
        </p:nvSpPr>
        <p:spPr>
          <a:xfrm>
            <a:off x="685800" y="2628900"/>
            <a:ext cx="6400800" cy="1314450"/>
          </a:xfrm>
          <a:prstGeom prst="rect">
            <a:avLst/>
          </a:prstGeom>
          <a:noFill/>
          <a:ln>
            <a:noFill/>
          </a:ln>
        </p:spPr>
        <p:txBody>
          <a:bodyPr anchorCtr="0" anchor="t" bIns="34275" lIns="68575" spcFirstLastPara="1" rIns="68575" wrap="square" tIns="34275">
            <a:normAutofit/>
          </a:bodyPr>
          <a:lstStyle>
            <a:lvl1pPr lvl="0" algn="l">
              <a:lnSpc>
                <a:spcPct val="100000"/>
              </a:lnSpc>
              <a:spcBef>
                <a:spcPts val="400"/>
              </a:spcBef>
              <a:spcAft>
                <a:spcPts val="0"/>
              </a:spcAft>
              <a:buSzPts val="1500"/>
              <a:buNone/>
              <a:defRPr>
                <a:solidFill>
                  <a:srgbClr val="3F3F3F"/>
                </a:solidFill>
              </a:defRPr>
            </a:lvl1pPr>
            <a:lvl2pPr lvl="1" algn="ctr">
              <a:lnSpc>
                <a:spcPct val="100000"/>
              </a:lnSpc>
              <a:spcBef>
                <a:spcPts val="300"/>
              </a:spcBef>
              <a:spcAft>
                <a:spcPts val="0"/>
              </a:spcAft>
              <a:buSzPts val="1300"/>
              <a:buNone/>
              <a:defRPr>
                <a:solidFill>
                  <a:srgbClr val="888888"/>
                </a:solidFill>
              </a:defRPr>
            </a:lvl2pPr>
            <a:lvl3pPr lvl="2" algn="ctr">
              <a:lnSpc>
                <a:spcPct val="100000"/>
              </a:lnSpc>
              <a:spcBef>
                <a:spcPts val="300"/>
              </a:spcBef>
              <a:spcAft>
                <a:spcPts val="0"/>
              </a:spcAft>
              <a:buSzPts val="1200"/>
              <a:buNone/>
              <a:defRPr>
                <a:solidFill>
                  <a:srgbClr val="888888"/>
                </a:solidFill>
              </a:defRPr>
            </a:lvl3pPr>
            <a:lvl4pPr lvl="3" algn="ctr">
              <a:lnSpc>
                <a:spcPct val="100000"/>
              </a:lnSpc>
              <a:spcBef>
                <a:spcPts val="200"/>
              </a:spcBef>
              <a:spcAft>
                <a:spcPts val="0"/>
              </a:spcAft>
              <a:buSzPts val="1200"/>
              <a:buNone/>
              <a:defRPr>
                <a:solidFill>
                  <a:srgbClr val="888888"/>
                </a:solidFill>
              </a:defRPr>
            </a:lvl4pPr>
            <a:lvl5pPr lvl="4" algn="ctr">
              <a:lnSpc>
                <a:spcPct val="100000"/>
              </a:lnSpc>
              <a:spcBef>
                <a:spcPts val="200"/>
              </a:spcBef>
              <a:spcAft>
                <a:spcPts val="0"/>
              </a:spcAft>
              <a:buSzPts val="1100"/>
              <a:buNone/>
              <a:defRPr>
                <a:solidFill>
                  <a:srgbClr val="888888"/>
                </a:solidFill>
              </a:defRPr>
            </a:lvl5pPr>
            <a:lvl6pPr lvl="5" algn="ctr">
              <a:lnSpc>
                <a:spcPct val="100000"/>
              </a:lnSpc>
              <a:spcBef>
                <a:spcPts val="200"/>
              </a:spcBef>
              <a:spcAft>
                <a:spcPts val="0"/>
              </a:spcAft>
              <a:buSzPts val="1000"/>
              <a:buNone/>
              <a:defRPr>
                <a:solidFill>
                  <a:srgbClr val="888888"/>
                </a:solidFill>
              </a:defRPr>
            </a:lvl6pPr>
            <a:lvl7pPr lvl="6" algn="ctr">
              <a:lnSpc>
                <a:spcPct val="100000"/>
              </a:lnSpc>
              <a:spcBef>
                <a:spcPts val="200"/>
              </a:spcBef>
              <a:spcAft>
                <a:spcPts val="0"/>
              </a:spcAft>
              <a:buSzPts val="1000"/>
              <a:buNone/>
              <a:defRPr>
                <a:solidFill>
                  <a:srgbClr val="888888"/>
                </a:solidFill>
              </a:defRPr>
            </a:lvl7pPr>
            <a:lvl8pPr lvl="7" algn="ctr">
              <a:lnSpc>
                <a:spcPct val="100000"/>
              </a:lnSpc>
              <a:spcBef>
                <a:spcPts val="200"/>
              </a:spcBef>
              <a:spcAft>
                <a:spcPts val="0"/>
              </a:spcAft>
              <a:buSzPts val="1000"/>
              <a:buNone/>
              <a:defRPr>
                <a:solidFill>
                  <a:srgbClr val="888888"/>
                </a:solidFill>
              </a:defRPr>
            </a:lvl8pPr>
            <a:lvl9pPr lvl="8" algn="ctr">
              <a:lnSpc>
                <a:spcPct val="100000"/>
              </a:lnSpc>
              <a:spcBef>
                <a:spcPts val="200"/>
              </a:spcBef>
              <a:spcAft>
                <a:spcPts val="0"/>
              </a:spcAft>
              <a:buSzPts val="1000"/>
              <a:buNone/>
              <a:defRPr>
                <a:solidFill>
                  <a:srgbClr val="888888"/>
                </a:solidFill>
              </a:defRPr>
            </a:lvl9pPr>
          </a:lstStyle>
          <a:p/>
        </p:txBody>
      </p:sp>
      <p:sp>
        <p:nvSpPr>
          <p:cNvPr id="17" name="Google Shape;17;p2"/>
          <p:cNvSpPr txBox="1"/>
          <p:nvPr>
            <p:ph idx="12" type="sldNum"/>
          </p:nvPr>
        </p:nvSpPr>
        <p:spPr>
          <a:xfrm>
            <a:off x="8686800" y="0"/>
            <a:ext cx="453838" cy="246888"/>
          </a:xfrm>
          <a:prstGeom prst="rect">
            <a:avLst/>
          </a:prstGeom>
          <a:noFill/>
          <a:ln>
            <a:noFill/>
          </a:ln>
        </p:spPr>
        <p:txBody>
          <a:bodyPr anchorCtr="0" anchor="ctr" bIns="34275" lIns="68575" spcFirstLastPara="1" rIns="68575" wrap="square" tIns="34275">
            <a:noAutofit/>
          </a:bodyPr>
          <a:lstStyle>
            <a:lvl1pPr indent="0" lvl="0"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cxnSp>
        <p:nvCxnSpPr>
          <p:cNvPr id="18" name="Google Shape;18;p2"/>
          <p:cNvCxnSpPr/>
          <p:nvPr/>
        </p:nvCxnSpPr>
        <p:spPr>
          <a:xfrm>
            <a:off x="685800" y="2548890"/>
            <a:ext cx="7848600" cy="1191"/>
          </a:xfrm>
          <a:prstGeom prst="straightConnector1">
            <a:avLst/>
          </a:prstGeom>
          <a:noFill/>
          <a:ln cap="flat" cmpd="sng" w="19050">
            <a:solidFill>
              <a:schemeClr val="dk2"/>
            </a:solidFill>
            <a:prstDash val="solid"/>
            <a:round/>
            <a:headEnd len="sm" w="sm" type="none"/>
            <a:tailEnd len="sm" w="sm" type="none"/>
          </a:ln>
        </p:spPr>
      </p:cxnSp>
      <p:grpSp>
        <p:nvGrpSpPr>
          <p:cNvPr id="19" name="Google Shape;19;p2"/>
          <p:cNvGrpSpPr/>
          <p:nvPr/>
        </p:nvGrpSpPr>
        <p:grpSpPr>
          <a:xfrm>
            <a:off x="0" y="4857750"/>
            <a:ext cx="9144000" cy="285750"/>
            <a:chOff x="0" y="6477000"/>
            <a:chExt cx="12192000" cy="381000"/>
          </a:xfrm>
        </p:grpSpPr>
        <p:sp>
          <p:nvSpPr>
            <p:cNvPr id="20" name="Google Shape;20;p2"/>
            <p:cNvSpPr txBox="1"/>
            <p:nvPr/>
          </p:nvSpPr>
          <p:spPr>
            <a:xfrm>
              <a:off x="0" y="6488668"/>
              <a:ext cx="12192000" cy="369332"/>
            </a:xfrm>
            <a:prstGeom prst="rect">
              <a:avLst/>
            </a:prstGeom>
            <a:solidFill>
              <a:srgbClr val="538CD5"/>
            </a:solid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1" name="Google Shape;21;p2"/>
            <p:cNvSpPr txBox="1"/>
            <p:nvPr/>
          </p:nvSpPr>
          <p:spPr>
            <a:xfrm>
              <a:off x="685800" y="6477000"/>
              <a:ext cx="11201400" cy="369332"/>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Bell MT"/>
                  <a:ea typeface="Bell MT"/>
                  <a:cs typeface="Bell MT"/>
                  <a:sym typeface="Bell MT"/>
                </a:rPr>
                <a:t>Department of Computer Science and Engineering, Canara Engineering College, Benjanapadavu</a:t>
              </a:r>
              <a:endParaRPr b="0" i="0" sz="1400" u="none" cap="none" strike="noStrike">
                <a:solidFill>
                  <a:schemeClr val="dk1"/>
                </a:solidFill>
                <a:latin typeface="Bell MT"/>
                <a:ea typeface="Bell MT"/>
                <a:cs typeface="Bell MT"/>
                <a:sym typeface="Bell MT"/>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3" name="Shape 63"/>
        <p:cNvGrpSpPr/>
        <p:nvPr/>
      </p:nvGrpSpPr>
      <p:grpSpPr>
        <a:xfrm>
          <a:off x="0" y="0"/>
          <a:ext cx="0" cy="0"/>
          <a:chOff x="0" y="0"/>
          <a:chExt cx="0" cy="0"/>
        </a:xfrm>
      </p:grpSpPr>
      <p:sp>
        <p:nvSpPr>
          <p:cNvPr id="64" name="Google Shape;64;p11"/>
          <p:cNvSpPr txBox="1"/>
          <p:nvPr>
            <p:ph type="title"/>
          </p:nvPr>
        </p:nvSpPr>
        <p:spPr>
          <a:xfrm>
            <a:off x="457200" y="400050"/>
            <a:ext cx="8229600" cy="742950"/>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dk2"/>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5" name="Google Shape;65;p11"/>
          <p:cNvSpPr txBox="1"/>
          <p:nvPr>
            <p:ph idx="1" type="body"/>
          </p:nvPr>
        </p:nvSpPr>
        <p:spPr>
          <a:xfrm rot="5400000">
            <a:off x="2743200" y="-1085850"/>
            <a:ext cx="3657600" cy="8229600"/>
          </a:xfrm>
          <a:prstGeom prst="rect">
            <a:avLst/>
          </a:prstGeom>
          <a:noFill/>
          <a:ln>
            <a:noFill/>
          </a:ln>
        </p:spPr>
        <p:txBody>
          <a:bodyPr anchorCtr="0" anchor="t" bIns="34275" lIns="68575" spcFirstLastPara="1" rIns="68575" wrap="square" tIns="34275">
            <a:normAutofit/>
          </a:bodyPr>
          <a:lstStyle>
            <a:lvl1pPr indent="-298450" lvl="0" marL="457200" algn="l">
              <a:lnSpc>
                <a:spcPct val="100000"/>
              </a:lnSpc>
              <a:spcBef>
                <a:spcPts val="300"/>
              </a:spcBef>
              <a:spcAft>
                <a:spcPts val="0"/>
              </a:spcAft>
              <a:buSzPts val="1100"/>
              <a:buChar char="•"/>
              <a:defRPr/>
            </a:lvl1pPr>
            <a:lvl2pPr indent="-298450" lvl="1" marL="914400" algn="l">
              <a:lnSpc>
                <a:spcPct val="100000"/>
              </a:lnSpc>
              <a:spcBef>
                <a:spcPts val="300"/>
              </a:spcBef>
              <a:spcAft>
                <a:spcPts val="0"/>
              </a:spcAft>
              <a:buSzPts val="1100"/>
              <a:buChar char="•"/>
              <a:defRPr/>
            </a:lvl2pPr>
            <a:lvl3pPr indent="-304800" lvl="2" marL="1371600" algn="l">
              <a:lnSpc>
                <a:spcPct val="100000"/>
              </a:lnSpc>
              <a:spcBef>
                <a:spcPts val="300"/>
              </a:spcBef>
              <a:spcAft>
                <a:spcPts val="0"/>
              </a:spcAft>
              <a:buSzPts val="1200"/>
              <a:buChar char="•"/>
              <a:defRPr/>
            </a:lvl3pPr>
            <a:lvl4pPr indent="-317500" lvl="3" marL="1828800" algn="l">
              <a:lnSpc>
                <a:spcPct val="100000"/>
              </a:lnSpc>
              <a:spcBef>
                <a:spcPts val="300"/>
              </a:spcBef>
              <a:spcAft>
                <a:spcPts val="0"/>
              </a:spcAft>
              <a:buSzPts val="1400"/>
              <a:buChar char="•"/>
              <a:defRPr/>
            </a:lvl4pPr>
            <a:lvl5pPr indent="-317500" lvl="4" marL="2286000" algn="l">
              <a:lnSpc>
                <a:spcPct val="100000"/>
              </a:lnSpc>
              <a:spcBef>
                <a:spcPts val="300"/>
              </a:spcBef>
              <a:spcAft>
                <a:spcPts val="0"/>
              </a:spcAft>
              <a:buSzPts val="1400"/>
              <a:buChar char="•"/>
              <a:defRPr/>
            </a:lvl5pPr>
            <a:lvl6pPr indent="-317500" lvl="5" marL="2743200" algn="l">
              <a:lnSpc>
                <a:spcPct val="100000"/>
              </a:lnSpc>
              <a:spcBef>
                <a:spcPts val="300"/>
              </a:spcBef>
              <a:spcAft>
                <a:spcPts val="0"/>
              </a:spcAft>
              <a:buSzPts val="1400"/>
              <a:buChar char="•"/>
              <a:defRPr/>
            </a:lvl6pPr>
            <a:lvl7pPr indent="-317500" lvl="6" marL="3200400" algn="l">
              <a:lnSpc>
                <a:spcPct val="100000"/>
              </a:lnSpc>
              <a:spcBef>
                <a:spcPts val="300"/>
              </a:spcBef>
              <a:spcAft>
                <a:spcPts val="0"/>
              </a:spcAft>
              <a:buSzPts val="1400"/>
              <a:buChar char="•"/>
              <a:defRPr/>
            </a:lvl7pPr>
            <a:lvl8pPr indent="-317500" lvl="7" marL="3657600" algn="l">
              <a:lnSpc>
                <a:spcPct val="100000"/>
              </a:lnSpc>
              <a:spcBef>
                <a:spcPts val="300"/>
              </a:spcBef>
              <a:spcAft>
                <a:spcPts val="0"/>
              </a:spcAft>
              <a:buSzPts val="1400"/>
              <a:buChar char="•"/>
              <a:defRPr/>
            </a:lvl8pPr>
            <a:lvl9pPr indent="-317500" lvl="8" marL="4114800" algn="l">
              <a:lnSpc>
                <a:spcPct val="100000"/>
              </a:lnSpc>
              <a:spcBef>
                <a:spcPts val="300"/>
              </a:spcBef>
              <a:spcAft>
                <a:spcPts val="0"/>
              </a:spcAft>
              <a:buSzPts val="1400"/>
              <a:buChar char="•"/>
              <a:defRPr/>
            </a:lvl9pPr>
          </a:lstStyle>
          <a:p/>
        </p:txBody>
      </p:sp>
      <p:sp>
        <p:nvSpPr>
          <p:cNvPr id="66" name="Google Shape;66;p11"/>
          <p:cNvSpPr txBox="1"/>
          <p:nvPr>
            <p:ph idx="12" type="sldNum"/>
          </p:nvPr>
        </p:nvSpPr>
        <p:spPr>
          <a:xfrm>
            <a:off x="8401050" y="14002"/>
            <a:ext cx="742950" cy="246888"/>
          </a:xfrm>
          <a:prstGeom prst="rect">
            <a:avLst/>
          </a:prstGeom>
          <a:noFill/>
          <a:ln>
            <a:noFill/>
          </a:ln>
        </p:spPr>
        <p:txBody>
          <a:bodyPr anchorCtr="0" anchor="ctr" bIns="34275" lIns="68575" spcFirstLastPara="1" rIns="68575" wrap="square" tIns="34275">
            <a:noAutofit/>
          </a:bodyPr>
          <a:lstStyle>
            <a:lvl1pPr indent="0" lvl="0"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7" name="Shape 67"/>
        <p:cNvGrpSpPr/>
        <p:nvPr/>
      </p:nvGrpSpPr>
      <p:grpSpPr>
        <a:xfrm>
          <a:off x="0" y="0"/>
          <a:ext cx="0" cy="0"/>
          <a:chOff x="0" y="0"/>
          <a:chExt cx="0" cy="0"/>
        </a:xfrm>
      </p:grpSpPr>
      <p:sp>
        <p:nvSpPr>
          <p:cNvPr id="68" name="Google Shape;68;p12"/>
          <p:cNvSpPr txBox="1"/>
          <p:nvPr>
            <p:ph type="title"/>
          </p:nvPr>
        </p:nvSpPr>
        <p:spPr>
          <a:xfrm rot="5400000">
            <a:off x="5457825" y="1628775"/>
            <a:ext cx="4400550" cy="2057400"/>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chemeClr val="dk2"/>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9" name="Google Shape;69;p12"/>
          <p:cNvSpPr txBox="1"/>
          <p:nvPr>
            <p:ph idx="1" type="body"/>
          </p:nvPr>
        </p:nvSpPr>
        <p:spPr>
          <a:xfrm rot="5400000">
            <a:off x="1266825" y="-352425"/>
            <a:ext cx="4400550" cy="6019800"/>
          </a:xfrm>
          <a:prstGeom prst="rect">
            <a:avLst/>
          </a:prstGeom>
          <a:noFill/>
          <a:ln>
            <a:noFill/>
          </a:ln>
        </p:spPr>
        <p:txBody>
          <a:bodyPr anchorCtr="0" anchor="t" bIns="34275" lIns="68575" spcFirstLastPara="1" rIns="68575" wrap="square" tIns="34275">
            <a:normAutofit/>
          </a:bodyPr>
          <a:lstStyle>
            <a:lvl1pPr indent="-298450" lvl="0" marL="457200" algn="l">
              <a:lnSpc>
                <a:spcPct val="100000"/>
              </a:lnSpc>
              <a:spcBef>
                <a:spcPts val="300"/>
              </a:spcBef>
              <a:spcAft>
                <a:spcPts val="0"/>
              </a:spcAft>
              <a:buSzPts val="1100"/>
              <a:buChar char="•"/>
              <a:defRPr/>
            </a:lvl1pPr>
            <a:lvl2pPr indent="-298450" lvl="1" marL="914400" algn="l">
              <a:lnSpc>
                <a:spcPct val="100000"/>
              </a:lnSpc>
              <a:spcBef>
                <a:spcPts val="300"/>
              </a:spcBef>
              <a:spcAft>
                <a:spcPts val="0"/>
              </a:spcAft>
              <a:buSzPts val="1100"/>
              <a:buChar char="•"/>
              <a:defRPr/>
            </a:lvl2pPr>
            <a:lvl3pPr indent="-304800" lvl="2" marL="1371600" algn="l">
              <a:lnSpc>
                <a:spcPct val="100000"/>
              </a:lnSpc>
              <a:spcBef>
                <a:spcPts val="300"/>
              </a:spcBef>
              <a:spcAft>
                <a:spcPts val="0"/>
              </a:spcAft>
              <a:buSzPts val="1200"/>
              <a:buChar char="•"/>
              <a:defRPr/>
            </a:lvl3pPr>
            <a:lvl4pPr indent="-317500" lvl="3" marL="1828800" algn="l">
              <a:lnSpc>
                <a:spcPct val="100000"/>
              </a:lnSpc>
              <a:spcBef>
                <a:spcPts val="300"/>
              </a:spcBef>
              <a:spcAft>
                <a:spcPts val="0"/>
              </a:spcAft>
              <a:buSzPts val="1400"/>
              <a:buChar char="•"/>
              <a:defRPr/>
            </a:lvl4pPr>
            <a:lvl5pPr indent="-317500" lvl="4" marL="2286000" algn="l">
              <a:lnSpc>
                <a:spcPct val="100000"/>
              </a:lnSpc>
              <a:spcBef>
                <a:spcPts val="300"/>
              </a:spcBef>
              <a:spcAft>
                <a:spcPts val="0"/>
              </a:spcAft>
              <a:buSzPts val="1400"/>
              <a:buChar char="•"/>
              <a:defRPr/>
            </a:lvl5pPr>
            <a:lvl6pPr indent="-317500" lvl="5" marL="2743200" algn="l">
              <a:lnSpc>
                <a:spcPct val="100000"/>
              </a:lnSpc>
              <a:spcBef>
                <a:spcPts val="300"/>
              </a:spcBef>
              <a:spcAft>
                <a:spcPts val="0"/>
              </a:spcAft>
              <a:buSzPts val="1400"/>
              <a:buChar char="•"/>
              <a:defRPr/>
            </a:lvl6pPr>
            <a:lvl7pPr indent="-317500" lvl="6" marL="3200400" algn="l">
              <a:lnSpc>
                <a:spcPct val="100000"/>
              </a:lnSpc>
              <a:spcBef>
                <a:spcPts val="300"/>
              </a:spcBef>
              <a:spcAft>
                <a:spcPts val="0"/>
              </a:spcAft>
              <a:buSzPts val="1400"/>
              <a:buChar char="•"/>
              <a:defRPr/>
            </a:lvl7pPr>
            <a:lvl8pPr indent="-317500" lvl="7" marL="3657600" algn="l">
              <a:lnSpc>
                <a:spcPct val="100000"/>
              </a:lnSpc>
              <a:spcBef>
                <a:spcPts val="300"/>
              </a:spcBef>
              <a:spcAft>
                <a:spcPts val="0"/>
              </a:spcAft>
              <a:buSzPts val="1400"/>
              <a:buChar char="•"/>
              <a:defRPr/>
            </a:lvl8pPr>
            <a:lvl9pPr indent="-317500" lvl="8" marL="4114800" algn="l">
              <a:lnSpc>
                <a:spcPct val="100000"/>
              </a:lnSpc>
              <a:spcBef>
                <a:spcPts val="300"/>
              </a:spcBef>
              <a:spcAft>
                <a:spcPts val="0"/>
              </a:spcAft>
              <a:buSzPts val="1400"/>
              <a:buChar char="•"/>
              <a:defRPr/>
            </a:lvl9pPr>
          </a:lstStyle>
          <a:p/>
        </p:txBody>
      </p:sp>
      <p:sp>
        <p:nvSpPr>
          <p:cNvPr id="70" name="Google Shape;70;p12"/>
          <p:cNvSpPr txBox="1"/>
          <p:nvPr>
            <p:ph idx="12" type="sldNum"/>
          </p:nvPr>
        </p:nvSpPr>
        <p:spPr>
          <a:xfrm>
            <a:off x="8401050" y="14002"/>
            <a:ext cx="742950" cy="246888"/>
          </a:xfrm>
          <a:prstGeom prst="rect">
            <a:avLst/>
          </a:prstGeom>
          <a:noFill/>
          <a:ln>
            <a:noFill/>
          </a:ln>
        </p:spPr>
        <p:txBody>
          <a:bodyPr anchorCtr="0" anchor="ctr" bIns="34275" lIns="68575" spcFirstLastPara="1" rIns="68575" wrap="square" tIns="34275">
            <a:noAutofit/>
          </a:bodyPr>
          <a:lstStyle>
            <a:lvl1pPr indent="0" lvl="0"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5" name="Shape 75"/>
        <p:cNvGrpSpPr/>
        <p:nvPr/>
      </p:nvGrpSpPr>
      <p:grpSpPr>
        <a:xfrm>
          <a:off x="0" y="0"/>
          <a:ext cx="0" cy="0"/>
          <a:chOff x="0" y="0"/>
          <a:chExt cx="0" cy="0"/>
        </a:xfrm>
      </p:grpSpPr>
      <p:sp>
        <p:nvSpPr>
          <p:cNvPr id="76" name="Google Shape;76;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77" name="Google Shape;77;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78" name="Google Shape;78;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9" name="Shape 79"/>
        <p:cNvGrpSpPr/>
        <p:nvPr/>
      </p:nvGrpSpPr>
      <p:grpSpPr>
        <a:xfrm>
          <a:off x="0" y="0"/>
          <a:ext cx="0" cy="0"/>
          <a:chOff x="0" y="0"/>
          <a:chExt cx="0" cy="0"/>
        </a:xfrm>
      </p:grpSpPr>
      <p:sp>
        <p:nvSpPr>
          <p:cNvPr id="80" name="Google Shape;80;p1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81" name="Google Shape;8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2" name="Shape 82"/>
        <p:cNvGrpSpPr/>
        <p:nvPr/>
      </p:nvGrpSpPr>
      <p:grpSpPr>
        <a:xfrm>
          <a:off x="0" y="0"/>
          <a:ext cx="0" cy="0"/>
          <a:chOff x="0" y="0"/>
          <a:chExt cx="0" cy="0"/>
        </a:xfrm>
      </p:grpSpPr>
      <p:sp>
        <p:nvSpPr>
          <p:cNvPr id="83" name="Google Shape;83;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4" name="Google Shape;84;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85" name="Google Shape;85;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8" name="Google Shape;88;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89" name="Google Shape;89;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90" name="Google Shape;90;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3" name="Google Shape;93;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4" name="Shape 94"/>
        <p:cNvGrpSpPr/>
        <p:nvPr/>
      </p:nvGrpSpPr>
      <p:grpSpPr>
        <a:xfrm>
          <a:off x="0" y="0"/>
          <a:ext cx="0" cy="0"/>
          <a:chOff x="0" y="0"/>
          <a:chExt cx="0" cy="0"/>
        </a:xfrm>
      </p:grpSpPr>
      <p:sp>
        <p:nvSpPr>
          <p:cNvPr id="95" name="Google Shape;95;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6" name="Google Shape;96;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97" name="Google Shape;97;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8" name="Shape 98"/>
        <p:cNvGrpSpPr/>
        <p:nvPr/>
      </p:nvGrpSpPr>
      <p:grpSpPr>
        <a:xfrm>
          <a:off x="0" y="0"/>
          <a:ext cx="0" cy="0"/>
          <a:chOff x="0" y="0"/>
          <a:chExt cx="0" cy="0"/>
        </a:xfrm>
      </p:grpSpPr>
      <p:sp>
        <p:nvSpPr>
          <p:cNvPr id="99" name="Google Shape;99;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00" name="Google Shape;100;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1" name="Shape 101"/>
        <p:cNvGrpSpPr/>
        <p:nvPr/>
      </p:nvGrpSpPr>
      <p:grpSpPr>
        <a:xfrm>
          <a:off x="0" y="0"/>
          <a:ext cx="0" cy="0"/>
          <a:chOff x="0" y="0"/>
          <a:chExt cx="0" cy="0"/>
        </a:xfrm>
      </p:grpSpPr>
      <p:sp>
        <p:nvSpPr>
          <p:cNvPr id="102" name="Google Shape;102;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04" name="Google Shape;104;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05" name="Google Shape;105;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06" name="Google Shape;106;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3"/>
          <p:cNvSpPr txBox="1"/>
          <p:nvPr>
            <p:ph type="title"/>
          </p:nvPr>
        </p:nvSpPr>
        <p:spPr>
          <a:xfrm>
            <a:off x="457200" y="400050"/>
            <a:ext cx="8229600" cy="742950"/>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dk2"/>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4" name="Google Shape;24;p3"/>
          <p:cNvSpPr txBox="1"/>
          <p:nvPr>
            <p:ph idx="1" type="body"/>
          </p:nvPr>
        </p:nvSpPr>
        <p:spPr>
          <a:xfrm>
            <a:off x="457200" y="1200150"/>
            <a:ext cx="8229600" cy="3657600"/>
          </a:xfrm>
          <a:prstGeom prst="rect">
            <a:avLst/>
          </a:prstGeom>
          <a:noFill/>
          <a:ln>
            <a:noFill/>
          </a:ln>
        </p:spPr>
        <p:txBody>
          <a:bodyPr anchorCtr="0" anchor="t" bIns="34275" lIns="68575" spcFirstLastPara="1" rIns="68575" wrap="square" tIns="34275">
            <a:normAutofit/>
          </a:bodyPr>
          <a:lstStyle>
            <a:lvl1pPr indent="-298450" lvl="0" marL="457200" algn="l">
              <a:lnSpc>
                <a:spcPct val="100000"/>
              </a:lnSpc>
              <a:spcBef>
                <a:spcPts val="300"/>
              </a:spcBef>
              <a:spcAft>
                <a:spcPts val="0"/>
              </a:spcAft>
              <a:buSzPts val="1100"/>
              <a:buChar char="•"/>
              <a:defRPr/>
            </a:lvl1pPr>
            <a:lvl2pPr indent="-298450" lvl="1" marL="914400" algn="l">
              <a:lnSpc>
                <a:spcPct val="100000"/>
              </a:lnSpc>
              <a:spcBef>
                <a:spcPts val="300"/>
              </a:spcBef>
              <a:spcAft>
                <a:spcPts val="0"/>
              </a:spcAft>
              <a:buSzPts val="1100"/>
              <a:buChar char="•"/>
              <a:defRPr/>
            </a:lvl2pPr>
            <a:lvl3pPr indent="-304800" lvl="2" marL="1371600" algn="l">
              <a:lnSpc>
                <a:spcPct val="100000"/>
              </a:lnSpc>
              <a:spcBef>
                <a:spcPts val="300"/>
              </a:spcBef>
              <a:spcAft>
                <a:spcPts val="0"/>
              </a:spcAft>
              <a:buSzPts val="1200"/>
              <a:buChar char="•"/>
              <a:defRPr/>
            </a:lvl3pPr>
            <a:lvl4pPr indent="-317500" lvl="3" marL="1828800" algn="l">
              <a:lnSpc>
                <a:spcPct val="100000"/>
              </a:lnSpc>
              <a:spcBef>
                <a:spcPts val="300"/>
              </a:spcBef>
              <a:spcAft>
                <a:spcPts val="0"/>
              </a:spcAft>
              <a:buSzPts val="1400"/>
              <a:buChar char="•"/>
              <a:defRPr/>
            </a:lvl4pPr>
            <a:lvl5pPr indent="-317500" lvl="4" marL="2286000" algn="l">
              <a:lnSpc>
                <a:spcPct val="100000"/>
              </a:lnSpc>
              <a:spcBef>
                <a:spcPts val="300"/>
              </a:spcBef>
              <a:spcAft>
                <a:spcPts val="0"/>
              </a:spcAft>
              <a:buSzPts val="1400"/>
              <a:buChar char="•"/>
              <a:defRPr/>
            </a:lvl5pPr>
            <a:lvl6pPr indent="-317500" lvl="5" marL="2743200" algn="l">
              <a:lnSpc>
                <a:spcPct val="100000"/>
              </a:lnSpc>
              <a:spcBef>
                <a:spcPts val="300"/>
              </a:spcBef>
              <a:spcAft>
                <a:spcPts val="0"/>
              </a:spcAft>
              <a:buSzPts val="1400"/>
              <a:buChar char="•"/>
              <a:defRPr/>
            </a:lvl6pPr>
            <a:lvl7pPr indent="-317500" lvl="6" marL="3200400" algn="l">
              <a:lnSpc>
                <a:spcPct val="100000"/>
              </a:lnSpc>
              <a:spcBef>
                <a:spcPts val="300"/>
              </a:spcBef>
              <a:spcAft>
                <a:spcPts val="0"/>
              </a:spcAft>
              <a:buSzPts val="1400"/>
              <a:buChar char="•"/>
              <a:defRPr/>
            </a:lvl7pPr>
            <a:lvl8pPr indent="-317500" lvl="7" marL="3657600" algn="l">
              <a:lnSpc>
                <a:spcPct val="100000"/>
              </a:lnSpc>
              <a:spcBef>
                <a:spcPts val="300"/>
              </a:spcBef>
              <a:spcAft>
                <a:spcPts val="0"/>
              </a:spcAft>
              <a:buSzPts val="1400"/>
              <a:buChar char="•"/>
              <a:defRPr/>
            </a:lvl8pPr>
            <a:lvl9pPr indent="-317500" lvl="8" marL="4114800" algn="l">
              <a:lnSpc>
                <a:spcPct val="100000"/>
              </a:lnSpc>
              <a:spcBef>
                <a:spcPts val="300"/>
              </a:spcBef>
              <a:spcAft>
                <a:spcPts val="0"/>
              </a:spcAft>
              <a:buSzPts val="1400"/>
              <a:buChar char="•"/>
              <a:defRPr/>
            </a:lvl9pPr>
          </a:lstStyle>
          <a:p/>
        </p:txBody>
      </p:sp>
      <p:sp>
        <p:nvSpPr>
          <p:cNvPr id="25" name="Google Shape;25;p3"/>
          <p:cNvSpPr txBox="1"/>
          <p:nvPr>
            <p:ph idx="12" type="sldNum"/>
          </p:nvPr>
        </p:nvSpPr>
        <p:spPr>
          <a:xfrm>
            <a:off x="8686800" y="10085"/>
            <a:ext cx="457200" cy="246888"/>
          </a:xfrm>
          <a:prstGeom prst="rect">
            <a:avLst/>
          </a:prstGeom>
          <a:noFill/>
          <a:ln>
            <a:noFill/>
          </a:ln>
        </p:spPr>
        <p:txBody>
          <a:bodyPr anchorCtr="0" anchor="ctr" bIns="34275" lIns="68575" spcFirstLastPara="1" rIns="68575" wrap="square" tIns="34275">
            <a:noAutofit/>
          </a:bodyPr>
          <a:lstStyle>
            <a:lvl1pPr indent="0" lvl="0"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7" name="Shape 107"/>
        <p:cNvGrpSpPr/>
        <p:nvPr/>
      </p:nvGrpSpPr>
      <p:grpSpPr>
        <a:xfrm>
          <a:off x="0" y="0"/>
          <a:ext cx="0" cy="0"/>
          <a:chOff x="0" y="0"/>
          <a:chExt cx="0" cy="0"/>
        </a:xfrm>
      </p:grpSpPr>
      <p:sp>
        <p:nvSpPr>
          <p:cNvPr id="108" name="Google Shape;108;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109" name="Google Shape;10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0" name="Shape 110"/>
        <p:cNvGrpSpPr/>
        <p:nvPr/>
      </p:nvGrpSpPr>
      <p:grpSpPr>
        <a:xfrm>
          <a:off x="0" y="0"/>
          <a:ext cx="0" cy="0"/>
          <a:chOff x="0" y="0"/>
          <a:chExt cx="0" cy="0"/>
        </a:xfrm>
      </p:grpSpPr>
      <p:sp>
        <p:nvSpPr>
          <p:cNvPr id="111" name="Google Shape;111;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12" name="Google Shape;112;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113" name="Google Shape;113;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4" name="Shape 114"/>
        <p:cNvGrpSpPr/>
        <p:nvPr/>
      </p:nvGrpSpPr>
      <p:grpSpPr>
        <a:xfrm>
          <a:off x="0" y="0"/>
          <a:ext cx="0" cy="0"/>
          <a:chOff x="0" y="0"/>
          <a:chExt cx="0" cy="0"/>
        </a:xfrm>
      </p:grpSpPr>
      <p:sp>
        <p:nvSpPr>
          <p:cNvPr id="115" name="Google Shape;115;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2"/>
        </a:solidFill>
      </p:bgPr>
    </p:bg>
    <p:spTree>
      <p:nvGrpSpPr>
        <p:cNvPr id="26" name="Shape 26"/>
        <p:cNvGrpSpPr/>
        <p:nvPr/>
      </p:nvGrpSpPr>
      <p:grpSpPr>
        <a:xfrm>
          <a:off x="0" y="0"/>
          <a:ext cx="0" cy="0"/>
          <a:chOff x="0" y="0"/>
          <a:chExt cx="0" cy="0"/>
        </a:xfrm>
      </p:grpSpPr>
      <p:sp>
        <p:nvSpPr>
          <p:cNvPr id="27" name="Google Shape;27;p4"/>
          <p:cNvSpPr txBox="1"/>
          <p:nvPr>
            <p:ph type="title"/>
          </p:nvPr>
        </p:nvSpPr>
        <p:spPr>
          <a:xfrm>
            <a:off x="722313" y="1771651"/>
            <a:ext cx="7772400" cy="1650206"/>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chemeClr val="lt2"/>
              </a:buClr>
              <a:buSzPts val="3600"/>
              <a:buFont typeface="Arial"/>
              <a:buNone/>
              <a:defRPr b="0" sz="3600" cap="none"/>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8" name="Google Shape;28;p4"/>
          <p:cNvSpPr txBox="1"/>
          <p:nvPr>
            <p:ph idx="1" type="body"/>
          </p:nvPr>
        </p:nvSpPr>
        <p:spPr>
          <a:xfrm>
            <a:off x="722313" y="3470150"/>
            <a:ext cx="77724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400"/>
              </a:spcBef>
              <a:spcAft>
                <a:spcPts val="0"/>
              </a:spcAft>
              <a:buSzPts val="1500"/>
              <a:buNone/>
              <a:defRPr sz="1800">
                <a:solidFill>
                  <a:schemeClr val="lt2"/>
                </a:solidFill>
              </a:defRPr>
            </a:lvl1pPr>
            <a:lvl2pPr indent="-228600" lvl="1" marL="914400" algn="l">
              <a:lnSpc>
                <a:spcPct val="100000"/>
              </a:lnSpc>
              <a:spcBef>
                <a:spcPts val="300"/>
              </a:spcBef>
              <a:spcAft>
                <a:spcPts val="0"/>
              </a:spcAft>
              <a:buSzPts val="1100"/>
              <a:buNone/>
              <a:defRPr sz="1400">
                <a:solidFill>
                  <a:schemeClr val="lt1"/>
                </a:solidFill>
              </a:defRPr>
            </a:lvl2pPr>
            <a:lvl3pPr indent="-228600" lvl="2" marL="1371600" algn="l">
              <a:lnSpc>
                <a:spcPct val="100000"/>
              </a:lnSpc>
              <a:spcBef>
                <a:spcPts val="200"/>
              </a:spcBef>
              <a:spcAft>
                <a:spcPts val="0"/>
              </a:spcAft>
              <a:buSzPts val="1100"/>
              <a:buNone/>
              <a:defRPr sz="1200">
                <a:solidFill>
                  <a:schemeClr val="lt1"/>
                </a:solidFill>
              </a:defRPr>
            </a:lvl3pPr>
            <a:lvl4pPr indent="-228600" lvl="3" marL="1828800" algn="l">
              <a:lnSpc>
                <a:spcPct val="100000"/>
              </a:lnSpc>
              <a:spcBef>
                <a:spcPts val="200"/>
              </a:spcBef>
              <a:spcAft>
                <a:spcPts val="0"/>
              </a:spcAft>
              <a:buSzPts val="1100"/>
              <a:buNone/>
              <a:defRPr sz="1100">
                <a:solidFill>
                  <a:schemeClr val="lt1"/>
                </a:solidFill>
              </a:defRPr>
            </a:lvl4pPr>
            <a:lvl5pPr indent="-228600" lvl="4" marL="2286000" algn="l">
              <a:lnSpc>
                <a:spcPct val="100000"/>
              </a:lnSpc>
              <a:spcBef>
                <a:spcPts val="200"/>
              </a:spcBef>
              <a:spcAft>
                <a:spcPts val="0"/>
              </a:spcAft>
              <a:buSzPts val="1100"/>
              <a:buNone/>
              <a:defRPr sz="1100">
                <a:solidFill>
                  <a:schemeClr val="lt1"/>
                </a:solidFill>
              </a:defRPr>
            </a:lvl5pPr>
            <a:lvl6pPr indent="-228600" lvl="5" marL="2743200" algn="l">
              <a:lnSpc>
                <a:spcPct val="100000"/>
              </a:lnSpc>
              <a:spcBef>
                <a:spcPts val="200"/>
              </a:spcBef>
              <a:spcAft>
                <a:spcPts val="0"/>
              </a:spcAft>
              <a:buSzPts val="1100"/>
              <a:buNone/>
              <a:defRPr sz="1100">
                <a:solidFill>
                  <a:schemeClr val="lt1"/>
                </a:solidFill>
              </a:defRPr>
            </a:lvl6pPr>
            <a:lvl7pPr indent="-228600" lvl="6" marL="3200400" algn="l">
              <a:lnSpc>
                <a:spcPct val="100000"/>
              </a:lnSpc>
              <a:spcBef>
                <a:spcPts val="200"/>
              </a:spcBef>
              <a:spcAft>
                <a:spcPts val="0"/>
              </a:spcAft>
              <a:buSzPts val="1100"/>
              <a:buNone/>
              <a:defRPr sz="1100">
                <a:solidFill>
                  <a:schemeClr val="lt1"/>
                </a:solidFill>
              </a:defRPr>
            </a:lvl7pPr>
            <a:lvl8pPr indent="-228600" lvl="7" marL="3657600" algn="l">
              <a:lnSpc>
                <a:spcPct val="100000"/>
              </a:lnSpc>
              <a:spcBef>
                <a:spcPts val="200"/>
              </a:spcBef>
              <a:spcAft>
                <a:spcPts val="0"/>
              </a:spcAft>
              <a:buSzPts val="1100"/>
              <a:buNone/>
              <a:defRPr sz="1100">
                <a:solidFill>
                  <a:schemeClr val="lt1"/>
                </a:solidFill>
              </a:defRPr>
            </a:lvl8pPr>
            <a:lvl9pPr indent="-228600" lvl="8" marL="4114800" algn="l">
              <a:lnSpc>
                <a:spcPct val="100000"/>
              </a:lnSpc>
              <a:spcBef>
                <a:spcPts val="200"/>
              </a:spcBef>
              <a:spcAft>
                <a:spcPts val="0"/>
              </a:spcAft>
              <a:buSzPts val="1100"/>
              <a:buNone/>
              <a:defRPr sz="1100">
                <a:solidFill>
                  <a:schemeClr val="lt1"/>
                </a:solidFill>
              </a:defRPr>
            </a:lvl9pPr>
          </a:lstStyle>
          <a:p/>
        </p:txBody>
      </p:sp>
      <p:cxnSp>
        <p:nvCxnSpPr>
          <p:cNvPr id="29" name="Google Shape;29;p4"/>
          <p:cNvCxnSpPr/>
          <p:nvPr/>
        </p:nvCxnSpPr>
        <p:spPr>
          <a:xfrm>
            <a:off x="731520" y="3449574"/>
            <a:ext cx="7848600" cy="1191"/>
          </a:xfrm>
          <a:prstGeom prst="straightConnector1">
            <a:avLst/>
          </a:prstGeom>
          <a:noFill/>
          <a:ln cap="flat" cmpd="sng" w="19050">
            <a:solidFill>
              <a:schemeClr val="lt2"/>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0" name="Shape 30"/>
        <p:cNvGrpSpPr/>
        <p:nvPr/>
      </p:nvGrpSpPr>
      <p:grpSpPr>
        <a:xfrm>
          <a:off x="0" y="0"/>
          <a:ext cx="0" cy="0"/>
          <a:chOff x="0" y="0"/>
          <a:chExt cx="0" cy="0"/>
        </a:xfrm>
      </p:grpSpPr>
      <p:sp>
        <p:nvSpPr>
          <p:cNvPr id="31" name="Google Shape;31;p5"/>
          <p:cNvSpPr txBox="1"/>
          <p:nvPr>
            <p:ph type="title"/>
          </p:nvPr>
        </p:nvSpPr>
        <p:spPr>
          <a:xfrm>
            <a:off x="457200" y="400050"/>
            <a:ext cx="8229600" cy="742950"/>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dk2"/>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2" name="Google Shape;32;p5"/>
          <p:cNvSpPr txBox="1"/>
          <p:nvPr>
            <p:ph idx="1" type="body"/>
          </p:nvPr>
        </p:nvSpPr>
        <p:spPr>
          <a:xfrm>
            <a:off x="457200" y="1255014"/>
            <a:ext cx="4038600" cy="3538728"/>
          </a:xfrm>
          <a:prstGeom prst="rect">
            <a:avLst/>
          </a:prstGeom>
          <a:noFill/>
          <a:ln>
            <a:noFill/>
          </a:ln>
        </p:spPr>
        <p:txBody>
          <a:bodyPr anchorCtr="0" anchor="t" bIns="34275" lIns="68575" spcFirstLastPara="1" rIns="68575" wrap="square" tIns="34275">
            <a:normAutofit/>
          </a:bodyPr>
          <a:lstStyle>
            <a:lvl1pPr indent="-342900" lvl="0" marL="457200" algn="l">
              <a:lnSpc>
                <a:spcPct val="100000"/>
              </a:lnSpc>
              <a:spcBef>
                <a:spcPts val="400"/>
              </a:spcBef>
              <a:spcAft>
                <a:spcPts val="0"/>
              </a:spcAft>
              <a:buSzPts val="1800"/>
              <a:buChar char="•"/>
              <a:defRPr sz="2100"/>
            </a:lvl1pPr>
            <a:lvl2pPr indent="-323850" lvl="1" marL="914400" algn="l">
              <a:lnSpc>
                <a:spcPct val="100000"/>
              </a:lnSpc>
              <a:spcBef>
                <a:spcPts val="400"/>
              </a:spcBef>
              <a:spcAft>
                <a:spcPts val="0"/>
              </a:spcAft>
              <a:buSzPts val="1500"/>
              <a:buChar char="•"/>
              <a:defRPr sz="1800"/>
            </a:lvl2pPr>
            <a:lvl3pPr indent="-317500" lvl="2" marL="1371600" algn="l">
              <a:lnSpc>
                <a:spcPct val="100000"/>
              </a:lnSpc>
              <a:spcBef>
                <a:spcPts val="300"/>
              </a:spcBef>
              <a:spcAft>
                <a:spcPts val="0"/>
              </a:spcAft>
              <a:buSzPts val="1400"/>
              <a:buChar char="•"/>
              <a:defRPr sz="1500"/>
            </a:lvl3pPr>
            <a:lvl4pPr indent="-317500" lvl="3" marL="1828800" algn="l">
              <a:lnSpc>
                <a:spcPct val="100000"/>
              </a:lnSpc>
              <a:spcBef>
                <a:spcPts val="300"/>
              </a:spcBef>
              <a:spcAft>
                <a:spcPts val="0"/>
              </a:spcAft>
              <a:buSzPts val="1400"/>
              <a:buChar char="•"/>
              <a:defRPr sz="1400"/>
            </a:lvl4pPr>
            <a:lvl5pPr indent="-317500" lvl="4" marL="2286000" algn="l">
              <a:lnSpc>
                <a:spcPct val="100000"/>
              </a:lnSpc>
              <a:spcBef>
                <a:spcPts val="300"/>
              </a:spcBef>
              <a:spcAft>
                <a:spcPts val="0"/>
              </a:spcAft>
              <a:buSzPts val="1400"/>
              <a:buChar char="•"/>
              <a:defRPr sz="1400"/>
            </a:lvl5pPr>
            <a:lvl6pPr indent="-317500" lvl="5" marL="2743200" algn="l">
              <a:lnSpc>
                <a:spcPct val="100000"/>
              </a:lnSpc>
              <a:spcBef>
                <a:spcPts val="300"/>
              </a:spcBef>
              <a:spcAft>
                <a:spcPts val="0"/>
              </a:spcAft>
              <a:buSzPts val="1400"/>
              <a:buChar char="•"/>
              <a:defRPr sz="1400"/>
            </a:lvl6pPr>
            <a:lvl7pPr indent="-317500" lvl="6" marL="3200400" algn="l">
              <a:lnSpc>
                <a:spcPct val="100000"/>
              </a:lnSpc>
              <a:spcBef>
                <a:spcPts val="300"/>
              </a:spcBef>
              <a:spcAft>
                <a:spcPts val="0"/>
              </a:spcAft>
              <a:buSzPts val="1400"/>
              <a:buChar char="•"/>
              <a:defRPr sz="1400"/>
            </a:lvl7pPr>
            <a:lvl8pPr indent="-317500" lvl="7" marL="3657600" algn="l">
              <a:lnSpc>
                <a:spcPct val="100000"/>
              </a:lnSpc>
              <a:spcBef>
                <a:spcPts val="300"/>
              </a:spcBef>
              <a:spcAft>
                <a:spcPts val="0"/>
              </a:spcAft>
              <a:buSzPts val="1400"/>
              <a:buChar char="•"/>
              <a:defRPr sz="1400"/>
            </a:lvl8pPr>
            <a:lvl9pPr indent="-317500" lvl="8" marL="4114800" algn="l">
              <a:lnSpc>
                <a:spcPct val="100000"/>
              </a:lnSpc>
              <a:spcBef>
                <a:spcPts val="300"/>
              </a:spcBef>
              <a:spcAft>
                <a:spcPts val="0"/>
              </a:spcAft>
              <a:buSzPts val="1400"/>
              <a:buChar char="•"/>
              <a:defRPr sz="1400"/>
            </a:lvl9pPr>
          </a:lstStyle>
          <a:p/>
        </p:txBody>
      </p:sp>
      <p:sp>
        <p:nvSpPr>
          <p:cNvPr id="33" name="Google Shape;33;p5"/>
          <p:cNvSpPr txBox="1"/>
          <p:nvPr>
            <p:ph idx="2" type="body"/>
          </p:nvPr>
        </p:nvSpPr>
        <p:spPr>
          <a:xfrm>
            <a:off x="4648200" y="1255014"/>
            <a:ext cx="4038600" cy="3538728"/>
          </a:xfrm>
          <a:prstGeom prst="rect">
            <a:avLst/>
          </a:prstGeom>
          <a:noFill/>
          <a:ln>
            <a:noFill/>
          </a:ln>
        </p:spPr>
        <p:txBody>
          <a:bodyPr anchorCtr="0" anchor="t" bIns="34275" lIns="68575" spcFirstLastPara="1" rIns="68575" wrap="square" tIns="34275">
            <a:normAutofit/>
          </a:bodyPr>
          <a:lstStyle>
            <a:lvl1pPr indent="-342900" lvl="0" marL="457200" algn="l">
              <a:lnSpc>
                <a:spcPct val="100000"/>
              </a:lnSpc>
              <a:spcBef>
                <a:spcPts val="400"/>
              </a:spcBef>
              <a:spcAft>
                <a:spcPts val="0"/>
              </a:spcAft>
              <a:buSzPts val="1800"/>
              <a:buChar char="•"/>
              <a:defRPr sz="2100"/>
            </a:lvl1pPr>
            <a:lvl2pPr indent="-323850" lvl="1" marL="914400" algn="l">
              <a:lnSpc>
                <a:spcPct val="100000"/>
              </a:lnSpc>
              <a:spcBef>
                <a:spcPts val="400"/>
              </a:spcBef>
              <a:spcAft>
                <a:spcPts val="0"/>
              </a:spcAft>
              <a:buSzPts val="1500"/>
              <a:buChar char="•"/>
              <a:defRPr sz="1800"/>
            </a:lvl2pPr>
            <a:lvl3pPr indent="-317500" lvl="2" marL="1371600" algn="l">
              <a:lnSpc>
                <a:spcPct val="100000"/>
              </a:lnSpc>
              <a:spcBef>
                <a:spcPts val="300"/>
              </a:spcBef>
              <a:spcAft>
                <a:spcPts val="0"/>
              </a:spcAft>
              <a:buSzPts val="1400"/>
              <a:buChar char="•"/>
              <a:defRPr sz="1500"/>
            </a:lvl3pPr>
            <a:lvl4pPr indent="-317500" lvl="3" marL="1828800" algn="l">
              <a:lnSpc>
                <a:spcPct val="100000"/>
              </a:lnSpc>
              <a:spcBef>
                <a:spcPts val="300"/>
              </a:spcBef>
              <a:spcAft>
                <a:spcPts val="0"/>
              </a:spcAft>
              <a:buSzPts val="1400"/>
              <a:buChar char="•"/>
              <a:defRPr sz="1400"/>
            </a:lvl4pPr>
            <a:lvl5pPr indent="-317500" lvl="4" marL="2286000" algn="l">
              <a:lnSpc>
                <a:spcPct val="100000"/>
              </a:lnSpc>
              <a:spcBef>
                <a:spcPts val="300"/>
              </a:spcBef>
              <a:spcAft>
                <a:spcPts val="0"/>
              </a:spcAft>
              <a:buSzPts val="1400"/>
              <a:buChar char="•"/>
              <a:defRPr sz="1400"/>
            </a:lvl5pPr>
            <a:lvl6pPr indent="-317500" lvl="5" marL="2743200" algn="l">
              <a:lnSpc>
                <a:spcPct val="100000"/>
              </a:lnSpc>
              <a:spcBef>
                <a:spcPts val="300"/>
              </a:spcBef>
              <a:spcAft>
                <a:spcPts val="0"/>
              </a:spcAft>
              <a:buSzPts val="1400"/>
              <a:buChar char="•"/>
              <a:defRPr sz="1400"/>
            </a:lvl6pPr>
            <a:lvl7pPr indent="-317500" lvl="6" marL="3200400" algn="l">
              <a:lnSpc>
                <a:spcPct val="100000"/>
              </a:lnSpc>
              <a:spcBef>
                <a:spcPts val="300"/>
              </a:spcBef>
              <a:spcAft>
                <a:spcPts val="0"/>
              </a:spcAft>
              <a:buSzPts val="1400"/>
              <a:buChar char="•"/>
              <a:defRPr sz="1400"/>
            </a:lvl7pPr>
            <a:lvl8pPr indent="-317500" lvl="7" marL="3657600" algn="l">
              <a:lnSpc>
                <a:spcPct val="100000"/>
              </a:lnSpc>
              <a:spcBef>
                <a:spcPts val="300"/>
              </a:spcBef>
              <a:spcAft>
                <a:spcPts val="0"/>
              </a:spcAft>
              <a:buSzPts val="1400"/>
              <a:buChar char="•"/>
              <a:defRPr sz="1400"/>
            </a:lvl8pPr>
            <a:lvl9pPr indent="-317500" lvl="8" marL="4114800" algn="l">
              <a:lnSpc>
                <a:spcPct val="100000"/>
              </a:lnSpc>
              <a:spcBef>
                <a:spcPts val="300"/>
              </a:spcBef>
              <a:spcAft>
                <a:spcPts val="0"/>
              </a:spcAft>
              <a:buSzPts val="1400"/>
              <a:buChar char="•"/>
              <a:defRPr sz="1400"/>
            </a:lvl9pPr>
          </a:lstStyle>
          <a:p/>
        </p:txBody>
      </p:sp>
      <p:sp>
        <p:nvSpPr>
          <p:cNvPr id="34" name="Google Shape;34;p5"/>
          <p:cNvSpPr txBox="1"/>
          <p:nvPr>
            <p:ph idx="12" type="sldNum"/>
          </p:nvPr>
        </p:nvSpPr>
        <p:spPr>
          <a:xfrm>
            <a:off x="8401050" y="14002"/>
            <a:ext cx="742950" cy="246888"/>
          </a:xfrm>
          <a:prstGeom prst="rect">
            <a:avLst/>
          </a:prstGeom>
          <a:noFill/>
          <a:ln>
            <a:noFill/>
          </a:ln>
        </p:spPr>
        <p:txBody>
          <a:bodyPr anchorCtr="0" anchor="ctr" bIns="34275" lIns="68575" spcFirstLastPara="1" rIns="68575" wrap="square" tIns="34275">
            <a:noAutofit/>
          </a:bodyPr>
          <a:lstStyle>
            <a:lvl1pPr indent="0" lvl="0"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5" name="Shape 35"/>
        <p:cNvGrpSpPr/>
        <p:nvPr/>
      </p:nvGrpSpPr>
      <p:grpSpPr>
        <a:xfrm>
          <a:off x="0" y="0"/>
          <a:ext cx="0" cy="0"/>
          <a:chOff x="0" y="0"/>
          <a:chExt cx="0" cy="0"/>
        </a:xfrm>
      </p:grpSpPr>
      <p:sp>
        <p:nvSpPr>
          <p:cNvPr id="36" name="Google Shape;36;p6"/>
          <p:cNvSpPr txBox="1"/>
          <p:nvPr>
            <p:ph type="title"/>
          </p:nvPr>
        </p:nvSpPr>
        <p:spPr>
          <a:xfrm>
            <a:off x="457200" y="400050"/>
            <a:ext cx="8229600" cy="742950"/>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dk2"/>
              </a:buClr>
              <a:buSzPts val="3000"/>
              <a:buFont typeface="Arial"/>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7" name="Google Shape;37;p6"/>
          <p:cNvSpPr txBox="1"/>
          <p:nvPr>
            <p:ph idx="1" type="body"/>
          </p:nvPr>
        </p:nvSpPr>
        <p:spPr>
          <a:xfrm>
            <a:off x="457200" y="1257300"/>
            <a:ext cx="3931920" cy="479822"/>
          </a:xfrm>
          <a:prstGeom prst="rect">
            <a:avLst/>
          </a:prstGeom>
          <a:noFill/>
          <a:ln>
            <a:noFill/>
          </a:ln>
        </p:spPr>
        <p:txBody>
          <a:bodyPr anchorCtr="0" anchor="ctr" bIns="34275" lIns="68575" spcFirstLastPara="1" rIns="68575" wrap="square" tIns="34275">
            <a:normAutofit/>
          </a:bodyPr>
          <a:lstStyle>
            <a:lvl1pPr indent="-228600" lvl="0" marL="457200" algn="ctr">
              <a:lnSpc>
                <a:spcPct val="100000"/>
              </a:lnSpc>
              <a:spcBef>
                <a:spcPts val="300"/>
              </a:spcBef>
              <a:spcAft>
                <a:spcPts val="0"/>
              </a:spcAft>
              <a:buSzPts val="1300"/>
              <a:buNone/>
              <a:defRPr b="0" sz="1500">
                <a:solidFill>
                  <a:schemeClr val="dk2"/>
                </a:solidFill>
              </a:defRPr>
            </a:lvl1pPr>
            <a:lvl2pPr indent="-228600" lvl="1" marL="914400" algn="l">
              <a:lnSpc>
                <a:spcPct val="100000"/>
              </a:lnSpc>
              <a:spcBef>
                <a:spcPts val="300"/>
              </a:spcBef>
              <a:spcAft>
                <a:spcPts val="0"/>
              </a:spcAft>
              <a:buSzPts val="1300"/>
              <a:buNone/>
              <a:defRPr b="1" sz="1500"/>
            </a:lvl2pPr>
            <a:lvl3pPr indent="-228600" lvl="2" marL="1371600" algn="l">
              <a:lnSpc>
                <a:spcPct val="100000"/>
              </a:lnSpc>
              <a:spcBef>
                <a:spcPts val="300"/>
              </a:spcBef>
              <a:spcAft>
                <a:spcPts val="0"/>
              </a:spcAft>
              <a:buSzPts val="1200"/>
              <a:buNone/>
              <a:defRPr b="1" sz="1400"/>
            </a:lvl3pPr>
            <a:lvl4pPr indent="-228600" lvl="3" marL="1828800" algn="l">
              <a:lnSpc>
                <a:spcPct val="100000"/>
              </a:lnSpc>
              <a:spcBef>
                <a:spcPts val="200"/>
              </a:spcBef>
              <a:spcAft>
                <a:spcPts val="0"/>
              </a:spcAft>
              <a:buSzPts val="1200"/>
              <a:buNone/>
              <a:defRPr b="1" sz="1200"/>
            </a:lvl4pPr>
            <a:lvl5pPr indent="-228600" lvl="4" marL="2286000" algn="l">
              <a:lnSpc>
                <a:spcPct val="100000"/>
              </a:lnSpc>
              <a:spcBef>
                <a:spcPts val="200"/>
              </a:spcBef>
              <a:spcAft>
                <a:spcPts val="0"/>
              </a:spcAft>
              <a:buSzPts val="1200"/>
              <a:buNone/>
              <a:defRPr b="1" sz="1200"/>
            </a:lvl5pPr>
            <a:lvl6pPr indent="-228600" lvl="5" marL="2743200" algn="l">
              <a:lnSpc>
                <a:spcPct val="100000"/>
              </a:lnSpc>
              <a:spcBef>
                <a:spcPts val="200"/>
              </a:spcBef>
              <a:spcAft>
                <a:spcPts val="0"/>
              </a:spcAft>
              <a:buSzPts val="1200"/>
              <a:buNone/>
              <a:defRPr b="1" sz="1200"/>
            </a:lvl6pPr>
            <a:lvl7pPr indent="-228600" lvl="6" marL="3200400" algn="l">
              <a:lnSpc>
                <a:spcPct val="100000"/>
              </a:lnSpc>
              <a:spcBef>
                <a:spcPts val="200"/>
              </a:spcBef>
              <a:spcAft>
                <a:spcPts val="0"/>
              </a:spcAft>
              <a:buSzPts val="1200"/>
              <a:buNone/>
              <a:defRPr b="1" sz="1200"/>
            </a:lvl7pPr>
            <a:lvl8pPr indent="-228600" lvl="7" marL="3657600" algn="l">
              <a:lnSpc>
                <a:spcPct val="100000"/>
              </a:lnSpc>
              <a:spcBef>
                <a:spcPts val="200"/>
              </a:spcBef>
              <a:spcAft>
                <a:spcPts val="0"/>
              </a:spcAft>
              <a:buSzPts val="1200"/>
              <a:buNone/>
              <a:defRPr b="1" sz="1200"/>
            </a:lvl8pPr>
            <a:lvl9pPr indent="-228600" lvl="8" marL="4114800" algn="l">
              <a:lnSpc>
                <a:spcPct val="100000"/>
              </a:lnSpc>
              <a:spcBef>
                <a:spcPts val="200"/>
              </a:spcBef>
              <a:spcAft>
                <a:spcPts val="0"/>
              </a:spcAft>
              <a:buSzPts val="1200"/>
              <a:buNone/>
              <a:defRPr b="1" sz="1200"/>
            </a:lvl9pPr>
          </a:lstStyle>
          <a:p/>
        </p:txBody>
      </p:sp>
      <p:sp>
        <p:nvSpPr>
          <p:cNvPr id="38" name="Google Shape;38;p6"/>
          <p:cNvSpPr txBox="1"/>
          <p:nvPr>
            <p:ph idx="2" type="body"/>
          </p:nvPr>
        </p:nvSpPr>
        <p:spPr>
          <a:xfrm>
            <a:off x="457200" y="1828800"/>
            <a:ext cx="3931920" cy="2963466"/>
          </a:xfrm>
          <a:prstGeom prst="rect">
            <a:avLst/>
          </a:prstGeom>
          <a:noFill/>
          <a:ln>
            <a:noFill/>
          </a:ln>
        </p:spPr>
        <p:txBody>
          <a:bodyPr anchorCtr="0" anchor="t" bIns="34275" lIns="68575" spcFirstLastPara="1" rIns="68575" wrap="square" tIns="34275">
            <a:normAutofit/>
          </a:bodyPr>
          <a:lstStyle>
            <a:lvl1pPr indent="-323850" lvl="0" marL="457200" algn="l">
              <a:lnSpc>
                <a:spcPct val="100000"/>
              </a:lnSpc>
              <a:spcBef>
                <a:spcPts val="400"/>
              </a:spcBef>
              <a:spcAft>
                <a:spcPts val="0"/>
              </a:spcAft>
              <a:buSzPts val="1500"/>
              <a:buChar char="•"/>
              <a:defRPr sz="1800"/>
            </a:lvl1pPr>
            <a:lvl2pPr indent="-311150" lvl="1" marL="914400" algn="l">
              <a:lnSpc>
                <a:spcPct val="100000"/>
              </a:lnSpc>
              <a:spcBef>
                <a:spcPts val="300"/>
              </a:spcBef>
              <a:spcAft>
                <a:spcPts val="0"/>
              </a:spcAft>
              <a:buSzPts val="1300"/>
              <a:buChar char="•"/>
              <a:defRPr sz="1500"/>
            </a:lvl2pPr>
            <a:lvl3pPr indent="-304800" lvl="2" marL="1371600" algn="l">
              <a:lnSpc>
                <a:spcPct val="100000"/>
              </a:lnSpc>
              <a:spcBef>
                <a:spcPts val="300"/>
              </a:spcBef>
              <a:spcAft>
                <a:spcPts val="0"/>
              </a:spcAft>
              <a:buSzPts val="1200"/>
              <a:buChar char="•"/>
              <a:defRPr sz="1400"/>
            </a:lvl3pPr>
            <a:lvl4pPr indent="-304800" lvl="3" marL="1828800" algn="l">
              <a:lnSpc>
                <a:spcPct val="100000"/>
              </a:lnSpc>
              <a:spcBef>
                <a:spcPts val="200"/>
              </a:spcBef>
              <a:spcAft>
                <a:spcPts val="0"/>
              </a:spcAft>
              <a:buSzPts val="1200"/>
              <a:buChar char="•"/>
              <a:defRPr sz="1200"/>
            </a:lvl4pPr>
            <a:lvl5pPr indent="-304800" lvl="4" marL="2286000" algn="l">
              <a:lnSpc>
                <a:spcPct val="100000"/>
              </a:lnSpc>
              <a:spcBef>
                <a:spcPts val="200"/>
              </a:spcBef>
              <a:spcAft>
                <a:spcPts val="0"/>
              </a:spcAft>
              <a:buSzPts val="1200"/>
              <a:buChar char="•"/>
              <a:defRPr sz="1200"/>
            </a:lvl5pPr>
            <a:lvl6pPr indent="-304800" lvl="5" marL="2743200" algn="l">
              <a:lnSpc>
                <a:spcPct val="100000"/>
              </a:lnSpc>
              <a:spcBef>
                <a:spcPts val="200"/>
              </a:spcBef>
              <a:spcAft>
                <a:spcPts val="0"/>
              </a:spcAft>
              <a:buSzPts val="1200"/>
              <a:buChar char="•"/>
              <a:defRPr sz="1200"/>
            </a:lvl6pPr>
            <a:lvl7pPr indent="-304800" lvl="6" marL="3200400" algn="l">
              <a:lnSpc>
                <a:spcPct val="100000"/>
              </a:lnSpc>
              <a:spcBef>
                <a:spcPts val="200"/>
              </a:spcBef>
              <a:spcAft>
                <a:spcPts val="0"/>
              </a:spcAft>
              <a:buSzPts val="1200"/>
              <a:buChar char="•"/>
              <a:defRPr sz="1200"/>
            </a:lvl7pPr>
            <a:lvl8pPr indent="-304800" lvl="7" marL="3657600" algn="l">
              <a:lnSpc>
                <a:spcPct val="100000"/>
              </a:lnSpc>
              <a:spcBef>
                <a:spcPts val="200"/>
              </a:spcBef>
              <a:spcAft>
                <a:spcPts val="0"/>
              </a:spcAft>
              <a:buSzPts val="1200"/>
              <a:buChar char="•"/>
              <a:defRPr sz="1200"/>
            </a:lvl8pPr>
            <a:lvl9pPr indent="-304800" lvl="8" marL="4114800" algn="l">
              <a:lnSpc>
                <a:spcPct val="100000"/>
              </a:lnSpc>
              <a:spcBef>
                <a:spcPts val="200"/>
              </a:spcBef>
              <a:spcAft>
                <a:spcPts val="0"/>
              </a:spcAft>
              <a:buSzPts val="1200"/>
              <a:buChar char="•"/>
              <a:defRPr sz="1200"/>
            </a:lvl9pPr>
          </a:lstStyle>
          <a:p/>
        </p:txBody>
      </p:sp>
      <p:sp>
        <p:nvSpPr>
          <p:cNvPr id="39" name="Google Shape;39;p6"/>
          <p:cNvSpPr txBox="1"/>
          <p:nvPr>
            <p:ph idx="3" type="body"/>
          </p:nvPr>
        </p:nvSpPr>
        <p:spPr>
          <a:xfrm>
            <a:off x="4754880" y="1257300"/>
            <a:ext cx="3931920" cy="479822"/>
          </a:xfrm>
          <a:prstGeom prst="rect">
            <a:avLst/>
          </a:prstGeom>
          <a:noFill/>
          <a:ln>
            <a:noFill/>
          </a:ln>
        </p:spPr>
        <p:txBody>
          <a:bodyPr anchorCtr="0" anchor="ctr" bIns="34275" lIns="68575" spcFirstLastPara="1" rIns="68575" wrap="square" tIns="34275">
            <a:normAutofit/>
          </a:bodyPr>
          <a:lstStyle>
            <a:lvl1pPr indent="-228600" lvl="0" marL="457200" algn="ctr">
              <a:lnSpc>
                <a:spcPct val="100000"/>
              </a:lnSpc>
              <a:spcBef>
                <a:spcPts val="300"/>
              </a:spcBef>
              <a:spcAft>
                <a:spcPts val="0"/>
              </a:spcAft>
              <a:buSzPts val="1300"/>
              <a:buNone/>
              <a:defRPr b="0" sz="1500">
                <a:solidFill>
                  <a:schemeClr val="dk2"/>
                </a:solidFill>
                <a:latin typeface="Arial"/>
                <a:ea typeface="Arial"/>
                <a:cs typeface="Arial"/>
                <a:sym typeface="Arial"/>
              </a:defRPr>
            </a:lvl1pPr>
            <a:lvl2pPr indent="-228600" lvl="1" marL="914400" algn="l">
              <a:lnSpc>
                <a:spcPct val="100000"/>
              </a:lnSpc>
              <a:spcBef>
                <a:spcPts val="300"/>
              </a:spcBef>
              <a:spcAft>
                <a:spcPts val="0"/>
              </a:spcAft>
              <a:buSzPts val="1300"/>
              <a:buNone/>
              <a:defRPr b="1" sz="1500"/>
            </a:lvl2pPr>
            <a:lvl3pPr indent="-228600" lvl="2" marL="1371600" algn="l">
              <a:lnSpc>
                <a:spcPct val="100000"/>
              </a:lnSpc>
              <a:spcBef>
                <a:spcPts val="300"/>
              </a:spcBef>
              <a:spcAft>
                <a:spcPts val="0"/>
              </a:spcAft>
              <a:buSzPts val="1200"/>
              <a:buNone/>
              <a:defRPr b="1" sz="1400"/>
            </a:lvl3pPr>
            <a:lvl4pPr indent="-228600" lvl="3" marL="1828800" algn="l">
              <a:lnSpc>
                <a:spcPct val="100000"/>
              </a:lnSpc>
              <a:spcBef>
                <a:spcPts val="200"/>
              </a:spcBef>
              <a:spcAft>
                <a:spcPts val="0"/>
              </a:spcAft>
              <a:buSzPts val="1200"/>
              <a:buNone/>
              <a:defRPr b="1" sz="1200"/>
            </a:lvl4pPr>
            <a:lvl5pPr indent="-228600" lvl="4" marL="2286000" algn="l">
              <a:lnSpc>
                <a:spcPct val="100000"/>
              </a:lnSpc>
              <a:spcBef>
                <a:spcPts val="200"/>
              </a:spcBef>
              <a:spcAft>
                <a:spcPts val="0"/>
              </a:spcAft>
              <a:buSzPts val="1200"/>
              <a:buNone/>
              <a:defRPr b="1" sz="1200"/>
            </a:lvl5pPr>
            <a:lvl6pPr indent="-228600" lvl="5" marL="2743200" algn="l">
              <a:lnSpc>
                <a:spcPct val="100000"/>
              </a:lnSpc>
              <a:spcBef>
                <a:spcPts val="200"/>
              </a:spcBef>
              <a:spcAft>
                <a:spcPts val="0"/>
              </a:spcAft>
              <a:buSzPts val="1200"/>
              <a:buNone/>
              <a:defRPr b="1" sz="1200"/>
            </a:lvl6pPr>
            <a:lvl7pPr indent="-228600" lvl="6" marL="3200400" algn="l">
              <a:lnSpc>
                <a:spcPct val="100000"/>
              </a:lnSpc>
              <a:spcBef>
                <a:spcPts val="200"/>
              </a:spcBef>
              <a:spcAft>
                <a:spcPts val="0"/>
              </a:spcAft>
              <a:buSzPts val="1200"/>
              <a:buNone/>
              <a:defRPr b="1" sz="1200"/>
            </a:lvl7pPr>
            <a:lvl8pPr indent="-228600" lvl="7" marL="3657600" algn="l">
              <a:lnSpc>
                <a:spcPct val="100000"/>
              </a:lnSpc>
              <a:spcBef>
                <a:spcPts val="200"/>
              </a:spcBef>
              <a:spcAft>
                <a:spcPts val="0"/>
              </a:spcAft>
              <a:buSzPts val="1200"/>
              <a:buNone/>
              <a:defRPr b="1" sz="1200"/>
            </a:lvl8pPr>
            <a:lvl9pPr indent="-228600" lvl="8" marL="4114800" algn="l">
              <a:lnSpc>
                <a:spcPct val="100000"/>
              </a:lnSpc>
              <a:spcBef>
                <a:spcPts val="200"/>
              </a:spcBef>
              <a:spcAft>
                <a:spcPts val="0"/>
              </a:spcAft>
              <a:buSzPts val="1200"/>
              <a:buNone/>
              <a:defRPr b="1" sz="1200"/>
            </a:lvl9pPr>
          </a:lstStyle>
          <a:p/>
        </p:txBody>
      </p:sp>
      <p:sp>
        <p:nvSpPr>
          <p:cNvPr id="40" name="Google Shape;40;p6"/>
          <p:cNvSpPr txBox="1"/>
          <p:nvPr>
            <p:ph idx="4" type="body"/>
          </p:nvPr>
        </p:nvSpPr>
        <p:spPr>
          <a:xfrm>
            <a:off x="4754880" y="1828800"/>
            <a:ext cx="3931920" cy="2963466"/>
          </a:xfrm>
          <a:prstGeom prst="rect">
            <a:avLst/>
          </a:prstGeom>
          <a:noFill/>
          <a:ln>
            <a:noFill/>
          </a:ln>
        </p:spPr>
        <p:txBody>
          <a:bodyPr anchorCtr="0" anchor="t" bIns="34275" lIns="68575" spcFirstLastPara="1" rIns="68575" wrap="square" tIns="34275">
            <a:normAutofit/>
          </a:bodyPr>
          <a:lstStyle>
            <a:lvl1pPr indent="-323850" lvl="0" marL="457200" algn="l">
              <a:lnSpc>
                <a:spcPct val="100000"/>
              </a:lnSpc>
              <a:spcBef>
                <a:spcPts val="400"/>
              </a:spcBef>
              <a:spcAft>
                <a:spcPts val="0"/>
              </a:spcAft>
              <a:buSzPts val="1500"/>
              <a:buChar char="•"/>
              <a:defRPr sz="1800"/>
            </a:lvl1pPr>
            <a:lvl2pPr indent="-311150" lvl="1" marL="914400" algn="l">
              <a:lnSpc>
                <a:spcPct val="100000"/>
              </a:lnSpc>
              <a:spcBef>
                <a:spcPts val="300"/>
              </a:spcBef>
              <a:spcAft>
                <a:spcPts val="0"/>
              </a:spcAft>
              <a:buSzPts val="1300"/>
              <a:buChar char="•"/>
              <a:defRPr sz="1500"/>
            </a:lvl2pPr>
            <a:lvl3pPr indent="-304800" lvl="2" marL="1371600" algn="l">
              <a:lnSpc>
                <a:spcPct val="100000"/>
              </a:lnSpc>
              <a:spcBef>
                <a:spcPts val="300"/>
              </a:spcBef>
              <a:spcAft>
                <a:spcPts val="0"/>
              </a:spcAft>
              <a:buSzPts val="1200"/>
              <a:buChar char="•"/>
              <a:defRPr sz="1400"/>
            </a:lvl3pPr>
            <a:lvl4pPr indent="-304800" lvl="3" marL="1828800" algn="l">
              <a:lnSpc>
                <a:spcPct val="100000"/>
              </a:lnSpc>
              <a:spcBef>
                <a:spcPts val="200"/>
              </a:spcBef>
              <a:spcAft>
                <a:spcPts val="0"/>
              </a:spcAft>
              <a:buSzPts val="1200"/>
              <a:buChar char="•"/>
              <a:defRPr sz="1200"/>
            </a:lvl4pPr>
            <a:lvl5pPr indent="-304800" lvl="4" marL="2286000" algn="l">
              <a:lnSpc>
                <a:spcPct val="100000"/>
              </a:lnSpc>
              <a:spcBef>
                <a:spcPts val="200"/>
              </a:spcBef>
              <a:spcAft>
                <a:spcPts val="0"/>
              </a:spcAft>
              <a:buSzPts val="1200"/>
              <a:buChar char="•"/>
              <a:defRPr sz="1200"/>
            </a:lvl5pPr>
            <a:lvl6pPr indent="-304800" lvl="5" marL="2743200" algn="l">
              <a:lnSpc>
                <a:spcPct val="100000"/>
              </a:lnSpc>
              <a:spcBef>
                <a:spcPts val="200"/>
              </a:spcBef>
              <a:spcAft>
                <a:spcPts val="0"/>
              </a:spcAft>
              <a:buSzPts val="1200"/>
              <a:buChar char="•"/>
              <a:defRPr sz="1200"/>
            </a:lvl6pPr>
            <a:lvl7pPr indent="-304800" lvl="6" marL="3200400" algn="l">
              <a:lnSpc>
                <a:spcPct val="100000"/>
              </a:lnSpc>
              <a:spcBef>
                <a:spcPts val="200"/>
              </a:spcBef>
              <a:spcAft>
                <a:spcPts val="0"/>
              </a:spcAft>
              <a:buSzPts val="1200"/>
              <a:buChar char="•"/>
              <a:defRPr sz="1200"/>
            </a:lvl7pPr>
            <a:lvl8pPr indent="-304800" lvl="7" marL="3657600" algn="l">
              <a:lnSpc>
                <a:spcPct val="100000"/>
              </a:lnSpc>
              <a:spcBef>
                <a:spcPts val="200"/>
              </a:spcBef>
              <a:spcAft>
                <a:spcPts val="0"/>
              </a:spcAft>
              <a:buSzPts val="1200"/>
              <a:buChar char="•"/>
              <a:defRPr sz="1200"/>
            </a:lvl8pPr>
            <a:lvl9pPr indent="-304800" lvl="8" marL="4114800" algn="l">
              <a:lnSpc>
                <a:spcPct val="100000"/>
              </a:lnSpc>
              <a:spcBef>
                <a:spcPts val="200"/>
              </a:spcBef>
              <a:spcAft>
                <a:spcPts val="0"/>
              </a:spcAft>
              <a:buSzPts val="1200"/>
              <a:buChar char="•"/>
              <a:defRPr sz="1200"/>
            </a:lvl9pPr>
          </a:lstStyle>
          <a:p/>
        </p:txBody>
      </p:sp>
      <p:sp>
        <p:nvSpPr>
          <p:cNvPr id="41" name="Google Shape;41;p6"/>
          <p:cNvSpPr txBox="1"/>
          <p:nvPr>
            <p:ph idx="12" type="sldNum"/>
          </p:nvPr>
        </p:nvSpPr>
        <p:spPr>
          <a:xfrm>
            <a:off x="8401050" y="14002"/>
            <a:ext cx="742950" cy="246888"/>
          </a:xfrm>
          <a:prstGeom prst="rect">
            <a:avLst/>
          </a:prstGeom>
          <a:noFill/>
          <a:ln>
            <a:noFill/>
          </a:ln>
        </p:spPr>
        <p:txBody>
          <a:bodyPr anchorCtr="0" anchor="ctr" bIns="34275" lIns="68575" spcFirstLastPara="1" rIns="68575" wrap="square" tIns="34275">
            <a:noAutofit/>
          </a:bodyPr>
          <a:lstStyle>
            <a:lvl1pPr indent="0" lvl="0"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cxnSp>
        <p:nvCxnSpPr>
          <p:cNvPr id="42" name="Google Shape;42;p6"/>
          <p:cNvCxnSpPr/>
          <p:nvPr/>
        </p:nvCxnSpPr>
        <p:spPr>
          <a:xfrm rot="5400000">
            <a:off x="2806462" y="3034268"/>
            <a:ext cx="3531870" cy="794"/>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7"/>
          <p:cNvSpPr txBox="1"/>
          <p:nvPr>
            <p:ph type="title"/>
          </p:nvPr>
        </p:nvSpPr>
        <p:spPr>
          <a:xfrm>
            <a:off x="457200" y="400050"/>
            <a:ext cx="8229600" cy="742950"/>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dk2"/>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5" name="Google Shape;45;p7"/>
          <p:cNvSpPr txBox="1"/>
          <p:nvPr>
            <p:ph idx="12" type="sldNum"/>
          </p:nvPr>
        </p:nvSpPr>
        <p:spPr>
          <a:xfrm>
            <a:off x="8401050" y="14002"/>
            <a:ext cx="742950" cy="246888"/>
          </a:xfrm>
          <a:prstGeom prst="rect">
            <a:avLst/>
          </a:prstGeom>
          <a:noFill/>
          <a:ln>
            <a:noFill/>
          </a:ln>
        </p:spPr>
        <p:txBody>
          <a:bodyPr anchorCtr="0" anchor="ctr" bIns="34275" lIns="68575" spcFirstLastPara="1" rIns="68575" wrap="square" tIns="34275">
            <a:noAutofit/>
          </a:bodyPr>
          <a:lstStyle>
            <a:lvl1pPr indent="0" lvl="0"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6" name="Shape 46"/>
        <p:cNvGrpSpPr/>
        <p:nvPr/>
      </p:nvGrpSpPr>
      <p:grpSpPr>
        <a:xfrm>
          <a:off x="0" y="0"/>
          <a:ext cx="0" cy="0"/>
          <a:chOff x="0" y="0"/>
          <a:chExt cx="0" cy="0"/>
        </a:xfrm>
      </p:grpSpPr>
      <p:sp>
        <p:nvSpPr>
          <p:cNvPr id="47" name="Google Shape;47;p8"/>
          <p:cNvSpPr txBox="1"/>
          <p:nvPr>
            <p:ph idx="10" type="dt"/>
          </p:nvPr>
        </p:nvSpPr>
        <p:spPr>
          <a:xfrm>
            <a:off x="457200" y="4896612"/>
            <a:ext cx="2895600" cy="246888"/>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9pPr>
          </a:lstStyle>
          <a:p/>
        </p:txBody>
      </p:sp>
      <p:sp>
        <p:nvSpPr>
          <p:cNvPr id="48" name="Google Shape;48;p8"/>
          <p:cNvSpPr txBox="1"/>
          <p:nvPr>
            <p:ph idx="11" type="ftr"/>
          </p:nvPr>
        </p:nvSpPr>
        <p:spPr>
          <a:xfrm>
            <a:off x="3429000" y="4857750"/>
            <a:ext cx="4114800" cy="260604"/>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9pPr>
          </a:lstStyle>
          <a:p/>
        </p:txBody>
      </p:sp>
      <p:sp>
        <p:nvSpPr>
          <p:cNvPr id="49" name="Google Shape;49;p8"/>
          <p:cNvSpPr txBox="1"/>
          <p:nvPr>
            <p:ph idx="12" type="sldNum"/>
          </p:nvPr>
        </p:nvSpPr>
        <p:spPr>
          <a:xfrm>
            <a:off x="8401050" y="14002"/>
            <a:ext cx="742950" cy="246888"/>
          </a:xfrm>
          <a:prstGeom prst="rect">
            <a:avLst/>
          </a:prstGeom>
          <a:noFill/>
          <a:ln>
            <a:noFill/>
          </a:ln>
        </p:spPr>
        <p:txBody>
          <a:bodyPr anchorCtr="0" anchor="ctr" bIns="34275" lIns="68575" spcFirstLastPara="1" rIns="68575" wrap="square" tIns="34275">
            <a:noAutofit/>
          </a:bodyPr>
          <a:lstStyle>
            <a:lvl1pPr indent="0" lvl="0"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0" name="Shape 50"/>
        <p:cNvGrpSpPr/>
        <p:nvPr/>
      </p:nvGrpSpPr>
      <p:grpSpPr>
        <a:xfrm>
          <a:off x="0" y="0"/>
          <a:ext cx="0" cy="0"/>
          <a:chOff x="0" y="0"/>
          <a:chExt cx="0" cy="0"/>
        </a:xfrm>
      </p:grpSpPr>
      <p:sp>
        <p:nvSpPr>
          <p:cNvPr id="51" name="Google Shape;51;p9"/>
          <p:cNvSpPr txBox="1"/>
          <p:nvPr>
            <p:ph type="title"/>
          </p:nvPr>
        </p:nvSpPr>
        <p:spPr>
          <a:xfrm>
            <a:off x="457200" y="594060"/>
            <a:ext cx="2139696" cy="946404"/>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dk2"/>
              </a:buClr>
              <a:buSzPts val="1800"/>
              <a:buFont typeface="Arial"/>
              <a:buNone/>
              <a:defRPr b="0" sz="18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2" name="Google Shape;52;p9"/>
          <p:cNvSpPr txBox="1"/>
          <p:nvPr>
            <p:ph idx="1" type="body"/>
          </p:nvPr>
        </p:nvSpPr>
        <p:spPr>
          <a:xfrm>
            <a:off x="2971800" y="594060"/>
            <a:ext cx="5715000" cy="4183380"/>
          </a:xfrm>
          <a:prstGeom prst="rect">
            <a:avLst/>
          </a:prstGeom>
          <a:noFill/>
          <a:ln>
            <a:noFill/>
          </a:ln>
        </p:spPr>
        <p:txBody>
          <a:bodyPr anchorCtr="0" anchor="t" bIns="34275" lIns="68575" spcFirstLastPara="1" rIns="68575" wrap="square" tIns="34275">
            <a:normAutofit/>
          </a:bodyPr>
          <a:lstStyle>
            <a:lvl1pPr indent="-355600" lvl="0" marL="457200" algn="l">
              <a:lnSpc>
                <a:spcPct val="100000"/>
              </a:lnSpc>
              <a:spcBef>
                <a:spcPts val="500"/>
              </a:spcBef>
              <a:spcAft>
                <a:spcPts val="0"/>
              </a:spcAft>
              <a:buSzPts val="2000"/>
              <a:buChar char="•"/>
              <a:defRPr sz="2400"/>
            </a:lvl1pPr>
            <a:lvl2pPr indent="-342900" lvl="1" marL="914400" algn="l">
              <a:lnSpc>
                <a:spcPct val="100000"/>
              </a:lnSpc>
              <a:spcBef>
                <a:spcPts val="400"/>
              </a:spcBef>
              <a:spcAft>
                <a:spcPts val="0"/>
              </a:spcAft>
              <a:buSzPts val="1800"/>
              <a:buChar char="•"/>
              <a:defRPr sz="2100"/>
            </a:lvl2pPr>
            <a:lvl3pPr indent="-330200" lvl="2" marL="1371600" algn="l">
              <a:lnSpc>
                <a:spcPct val="100000"/>
              </a:lnSpc>
              <a:spcBef>
                <a:spcPts val="400"/>
              </a:spcBef>
              <a:spcAft>
                <a:spcPts val="0"/>
              </a:spcAft>
              <a:buSzPts val="1600"/>
              <a:buChar char="•"/>
              <a:defRPr sz="1800"/>
            </a:lvl3pPr>
            <a:lvl4pPr indent="-323850" lvl="3" marL="1828800" algn="l">
              <a:lnSpc>
                <a:spcPct val="100000"/>
              </a:lnSpc>
              <a:spcBef>
                <a:spcPts val="300"/>
              </a:spcBef>
              <a:spcAft>
                <a:spcPts val="0"/>
              </a:spcAft>
              <a:buSzPts val="1500"/>
              <a:buChar char="•"/>
              <a:defRPr sz="1500"/>
            </a:lvl4pPr>
            <a:lvl5pPr indent="-323850" lvl="4" marL="2286000" algn="l">
              <a:lnSpc>
                <a:spcPct val="100000"/>
              </a:lnSpc>
              <a:spcBef>
                <a:spcPts val="300"/>
              </a:spcBef>
              <a:spcAft>
                <a:spcPts val="0"/>
              </a:spcAft>
              <a:buSzPts val="1500"/>
              <a:buChar char="•"/>
              <a:defRPr sz="1500"/>
            </a:lvl5pPr>
            <a:lvl6pPr indent="-323850" lvl="5" marL="2743200" algn="l">
              <a:lnSpc>
                <a:spcPct val="100000"/>
              </a:lnSpc>
              <a:spcBef>
                <a:spcPts val="300"/>
              </a:spcBef>
              <a:spcAft>
                <a:spcPts val="0"/>
              </a:spcAft>
              <a:buSzPts val="1500"/>
              <a:buChar char="•"/>
              <a:defRPr sz="1500"/>
            </a:lvl6pPr>
            <a:lvl7pPr indent="-323850" lvl="6" marL="3200400" algn="l">
              <a:lnSpc>
                <a:spcPct val="100000"/>
              </a:lnSpc>
              <a:spcBef>
                <a:spcPts val="300"/>
              </a:spcBef>
              <a:spcAft>
                <a:spcPts val="0"/>
              </a:spcAft>
              <a:buSzPts val="1500"/>
              <a:buChar char="•"/>
              <a:defRPr sz="1500"/>
            </a:lvl7pPr>
            <a:lvl8pPr indent="-323850" lvl="7" marL="3657600" algn="l">
              <a:lnSpc>
                <a:spcPct val="100000"/>
              </a:lnSpc>
              <a:spcBef>
                <a:spcPts val="300"/>
              </a:spcBef>
              <a:spcAft>
                <a:spcPts val="0"/>
              </a:spcAft>
              <a:buSzPts val="1500"/>
              <a:buChar char="•"/>
              <a:defRPr sz="1500"/>
            </a:lvl8pPr>
            <a:lvl9pPr indent="-323850" lvl="8" marL="4114800" algn="l">
              <a:lnSpc>
                <a:spcPct val="100000"/>
              </a:lnSpc>
              <a:spcBef>
                <a:spcPts val="300"/>
              </a:spcBef>
              <a:spcAft>
                <a:spcPts val="0"/>
              </a:spcAft>
              <a:buSzPts val="1500"/>
              <a:buChar char="•"/>
              <a:defRPr sz="1500"/>
            </a:lvl9pPr>
          </a:lstStyle>
          <a:p/>
        </p:txBody>
      </p:sp>
      <p:sp>
        <p:nvSpPr>
          <p:cNvPr id="53" name="Google Shape;53;p9"/>
          <p:cNvSpPr txBox="1"/>
          <p:nvPr>
            <p:ph idx="2" type="body"/>
          </p:nvPr>
        </p:nvSpPr>
        <p:spPr>
          <a:xfrm>
            <a:off x="457201" y="1597916"/>
            <a:ext cx="2139696" cy="3182711"/>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200"/>
              </a:spcBef>
              <a:spcAft>
                <a:spcPts val="0"/>
              </a:spcAft>
              <a:buSzPts val="900"/>
              <a:buNone/>
              <a:defRPr sz="1100"/>
            </a:lvl1pPr>
            <a:lvl2pPr indent="-228600" lvl="1" marL="914400" algn="l">
              <a:lnSpc>
                <a:spcPct val="100000"/>
              </a:lnSpc>
              <a:spcBef>
                <a:spcPts val="200"/>
              </a:spcBef>
              <a:spcAft>
                <a:spcPts val="0"/>
              </a:spcAft>
              <a:buSzPts val="800"/>
              <a:buNone/>
              <a:defRPr sz="900"/>
            </a:lvl2pPr>
            <a:lvl3pPr indent="-228600" lvl="2" marL="1371600" algn="l">
              <a:lnSpc>
                <a:spcPct val="100000"/>
              </a:lnSpc>
              <a:spcBef>
                <a:spcPts val="200"/>
              </a:spcBef>
              <a:spcAft>
                <a:spcPts val="0"/>
              </a:spcAft>
              <a:buSzPts val="700"/>
              <a:buNone/>
              <a:defRPr sz="800"/>
            </a:lvl3pPr>
            <a:lvl4pPr indent="-228600" lvl="3" marL="1828800" algn="l">
              <a:lnSpc>
                <a:spcPct val="100000"/>
              </a:lnSpc>
              <a:spcBef>
                <a:spcPts val="100"/>
              </a:spcBef>
              <a:spcAft>
                <a:spcPts val="0"/>
              </a:spcAft>
              <a:buSzPts val="700"/>
              <a:buNone/>
              <a:defRPr sz="700"/>
            </a:lvl4pPr>
            <a:lvl5pPr indent="-228600" lvl="4" marL="2286000" algn="l">
              <a:lnSpc>
                <a:spcPct val="100000"/>
              </a:lnSpc>
              <a:spcBef>
                <a:spcPts val="100"/>
              </a:spcBef>
              <a:spcAft>
                <a:spcPts val="0"/>
              </a:spcAft>
              <a:buSzPts val="700"/>
              <a:buNone/>
              <a:defRPr sz="700"/>
            </a:lvl5pPr>
            <a:lvl6pPr indent="-228600" lvl="5" marL="2743200" algn="l">
              <a:lnSpc>
                <a:spcPct val="100000"/>
              </a:lnSpc>
              <a:spcBef>
                <a:spcPts val="100"/>
              </a:spcBef>
              <a:spcAft>
                <a:spcPts val="0"/>
              </a:spcAft>
              <a:buSzPts val="700"/>
              <a:buNone/>
              <a:defRPr sz="700"/>
            </a:lvl6pPr>
            <a:lvl7pPr indent="-228600" lvl="6" marL="3200400" algn="l">
              <a:lnSpc>
                <a:spcPct val="100000"/>
              </a:lnSpc>
              <a:spcBef>
                <a:spcPts val="100"/>
              </a:spcBef>
              <a:spcAft>
                <a:spcPts val="0"/>
              </a:spcAft>
              <a:buSzPts val="700"/>
              <a:buNone/>
              <a:defRPr sz="700"/>
            </a:lvl7pPr>
            <a:lvl8pPr indent="-228600" lvl="7" marL="3657600" algn="l">
              <a:lnSpc>
                <a:spcPct val="100000"/>
              </a:lnSpc>
              <a:spcBef>
                <a:spcPts val="100"/>
              </a:spcBef>
              <a:spcAft>
                <a:spcPts val="0"/>
              </a:spcAft>
              <a:buSzPts val="700"/>
              <a:buNone/>
              <a:defRPr sz="700"/>
            </a:lvl8pPr>
            <a:lvl9pPr indent="-228600" lvl="8" marL="4114800" algn="l">
              <a:lnSpc>
                <a:spcPct val="100000"/>
              </a:lnSpc>
              <a:spcBef>
                <a:spcPts val="100"/>
              </a:spcBef>
              <a:spcAft>
                <a:spcPts val="0"/>
              </a:spcAft>
              <a:buSzPts val="700"/>
              <a:buNone/>
              <a:defRPr sz="700"/>
            </a:lvl9pPr>
          </a:lstStyle>
          <a:p/>
        </p:txBody>
      </p:sp>
      <p:sp>
        <p:nvSpPr>
          <p:cNvPr id="54" name="Google Shape;54;p9"/>
          <p:cNvSpPr txBox="1"/>
          <p:nvPr>
            <p:ph idx="12" type="sldNum"/>
          </p:nvPr>
        </p:nvSpPr>
        <p:spPr>
          <a:xfrm>
            <a:off x="8401050" y="14002"/>
            <a:ext cx="742950" cy="246888"/>
          </a:xfrm>
          <a:prstGeom prst="rect">
            <a:avLst/>
          </a:prstGeom>
          <a:noFill/>
          <a:ln>
            <a:noFill/>
          </a:ln>
        </p:spPr>
        <p:txBody>
          <a:bodyPr anchorCtr="0" anchor="ctr" bIns="34275" lIns="68575" spcFirstLastPara="1" rIns="68575" wrap="square" tIns="34275">
            <a:noAutofit/>
          </a:bodyPr>
          <a:lstStyle>
            <a:lvl1pPr indent="0" lvl="0"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cxnSp>
        <p:nvCxnSpPr>
          <p:cNvPr id="55" name="Google Shape;55;p9"/>
          <p:cNvCxnSpPr/>
          <p:nvPr/>
        </p:nvCxnSpPr>
        <p:spPr>
          <a:xfrm rot="5400000">
            <a:off x="684114" y="2684957"/>
            <a:ext cx="4183380" cy="1588"/>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6" name="Shape 56"/>
        <p:cNvGrpSpPr/>
        <p:nvPr/>
      </p:nvGrpSpPr>
      <p:grpSpPr>
        <a:xfrm>
          <a:off x="0" y="0"/>
          <a:ext cx="0" cy="0"/>
          <a:chOff x="0" y="0"/>
          <a:chExt cx="0" cy="0"/>
        </a:xfrm>
      </p:grpSpPr>
      <p:sp>
        <p:nvSpPr>
          <p:cNvPr id="57" name="Google Shape;57;p10"/>
          <p:cNvSpPr txBox="1"/>
          <p:nvPr>
            <p:ph type="title"/>
          </p:nvPr>
        </p:nvSpPr>
        <p:spPr>
          <a:xfrm>
            <a:off x="457201" y="594360"/>
            <a:ext cx="2142680" cy="948690"/>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chemeClr val="dk2"/>
              </a:buClr>
              <a:buSzPts val="1800"/>
              <a:buFont typeface="Arial"/>
              <a:buNone/>
              <a:defRPr b="0" sz="18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8" name="Google Shape;58;p10"/>
          <p:cNvSpPr/>
          <p:nvPr>
            <p:ph idx="2" type="pic"/>
          </p:nvPr>
        </p:nvSpPr>
        <p:spPr>
          <a:xfrm>
            <a:off x="2858610" y="628651"/>
            <a:ext cx="5904390" cy="4125342"/>
          </a:xfrm>
          <a:prstGeom prst="rect">
            <a:avLst/>
          </a:prstGeom>
          <a:solidFill>
            <a:schemeClr val="lt2"/>
          </a:solidFill>
          <a:ln cap="flat" cmpd="sng" w="76200">
            <a:solidFill>
              <a:srgbClr val="FFFFFF"/>
            </a:solidFill>
            <a:prstDash val="solid"/>
            <a:miter lim="800000"/>
            <a:headEnd len="sm" w="sm" type="none"/>
            <a:tailEnd len="sm" w="sm" type="none"/>
          </a:ln>
          <a:effectLst>
            <a:outerShdw blurRad="50800" rotWithShape="0" algn="t" dir="5400000" dist="12700">
              <a:srgbClr val="000000">
                <a:alpha val="58431"/>
              </a:srgbClr>
            </a:outerShdw>
          </a:effectLst>
        </p:spPr>
      </p:sp>
      <p:sp>
        <p:nvSpPr>
          <p:cNvPr id="59" name="Google Shape;59;p10"/>
          <p:cNvSpPr txBox="1"/>
          <p:nvPr>
            <p:ph idx="1" type="body"/>
          </p:nvPr>
        </p:nvSpPr>
        <p:spPr>
          <a:xfrm>
            <a:off x="457200" y="1600200"/>
            <a:ext cx="2139696" cy="3182112"/>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200"/>
              </a:spcBef>
              <a:spcAft>
                <a:spcPts val="0"/>
              </a:spcAft>
              <a:buSzPts val="900"/>
              <a:buNone/>
              <a:defRPr sz="1100"/>
            </a:lvl1pPr>
            <a:lvl2pPr indent="-228600" lvl="1" marL="914400" algn="l">
              <a:lnSpc>
                <a:spcPct val="100000"/>
              </a:lnSpc>
              <a:spcBef>
                <a:spcPts val="200"/>
              </a:spcBef>
              <a:spcAft>
                <a:spcPts val="0"/>
              </a:spcAft>
              <a:buSzPts val="800"/>
              <a:buNone/>
              <a:defRPr sz="900"/>
            </a:lvl2pPr>
            <a:lvl3pPr indent="-228600" lvl="2" marL="1371600" algn="l">
              <a:lnSpc>
                <a:spcPct val="100000"/>
              </a:lnSpc>
              <a:spcBef>
                <a:spcPts val="200"/>
              </a:spcBef>
              <a:spcAft>
                <a:spcPts val="0"/>
              </a:spcAft>
              <a:buSzPts val="700"/>
              <a:buNone/>
              <a:defRPr sz="800"/>
            </a:lvl3pPr>
            <a:lvl4pPr indent="-228600" lvl="3" marL="1828800" algn="l">
              <a:lnSpc>
                <a:spcPct val="100000"/>
              </a:lnSpc>
              <a:spcBef>
                <a:spcPts val="100"/>
              </a:spcBef>
              <a:spcAft>
                <a:spcPts val="0"/>
              </a:spcAft>
              <a:buSzPts val="700"/>
              <a:buNone/>
              <a:defRPr sz="700"/>
            </a:lvl4pPr>
            <a:lvl5pPr indent="-228600" lvl="4" marL="2286000" algn="l">
              <a:lnSpc>
                <a:spcPct val="100000"/>
              </a:lnSpc>
              <a:spcBef>
                <a:spcPts val="100"/>
              </a:spcBef>
              <a:spcAft>
                <a:spcPts val="0"/>
              </a:spcAft>
              <a:buSzPts val="700"/>
              <a:buNone/>
              <a:defRPr sz="700"/>
            </a:lvl5pPr>
            <a:lvl6pPr indent="-228600" lvl="5" marL="2743200" algn="l">
              <a:lnSpc>
                <a:spcPct val="100000"/>
              </a:lnSpc>
              <a:spcBef>
                <a:spcPts val="100"/>
              </a:spcBef>
              <a:spcAft>
                <a:spcPts val="0"/>
              </a:spcAft>
              <a:buSzPts val="700"/>
              <a:buNone/>
              <a:defRPr sz="700"/>
            </a:lvl6pPr>
            <a:lvl7pPr indent="-228600" lvl="6" marL="3200400" algn="l">
              <a:lnSpc>
                <a:spcPct val="100000"/>
              </a:lnSpc>
              <a:spcBef>
                <a:spcPts val="100"/>
              </a:spcBef>
              <a:spcAft>
                <a:spcPts val="0"/>
              </a:spcAft>
              <a:buSzPts val="700"/>
              <a:buNone/>
              <a:defRPr sz="700"/>
            </a:lvl7pPr>
            <a:lvl8pPr indent="-228600" lvl="7" marL="3657600" algn="l">
              <a:lnSpc>
                <a:spcPct val="100000"/>
              </a:lnSpc>
              <a:spcBef>
                <a:spcPts val="100"/>
              </a:spcBef>
              <a:spcAft>
                <a:spcPts val="0"/>
              </a:spcAft>
              <a:buSzPts val="700"/>
              <a:buNone/>
              <a:defRPr sz="700"/>
            </a:lvl8pPr>
            <a:lvl9pPr indent="-228600" lvl="8" marL="4114800" algn="l">
              <a:lnSpc>
                <a:spcPct val="100000"/>
              </a:lnSpc>
              <a:spcBef>
                <a:spcPts val="100"/>
              </a:spcBef>
              <a:spcAft>
                <a:spcPts val="0"/>
              </a:spcAft>
              <a:buSzPts val="700"/>
              <a:buNone/>
              <a:defRPr sz="700"/>
            </a:lvl9pPr>
          </a:lstStyle>
          <a:p/>
        </p:txBody>
      </p:sp>
      <p:sp>
        <p:nvSpPr>
          <p:cNvPr id="60" name="Google Shape;60;p10"/>
          <p:cNvSpPr txBox="1"/>
          <p:nvPr>
            <p:ph idx="10" type="dt"/>
          </p:nvPr>
        </p:nvSpPr>
        <p:spPr>
          <a:xfrm>
            <a:off x="457200" y="4896612"/>
            <a:ext cx="2895600" cy="246888"/>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9pPr>
          </a:lstStyle>
          <a:p/>
        </p:txBody>
      </p:sp>
      <p:sp>
        <p:nvSpPr>
          <p:cNvPr id="61" name="Google Shape;61;p10"/>
          <p:cNvSpPr txBox="1"/>
          <p:nvPr>
            <p:ph idx="11" type="ftr"/>
          </p:nvPr>
        </p:nvSpPr>
        <p:spPr>
          <a:xfrm>
            <a:off x="3429000" y="4857750"/>
            <a:ext cx="4114800" cy="260604"/>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9pPr>
          </a:lstStyle>
          <a:p/>
        </p:txBody>
      </p:sp>
      <p:sp>
        <p:nvSpPr>
          <p:cNvPr id="62" name="Google Shape;62;p10"/>
          <p:cNvSpPr txBox="1"/>
          <p:nvPr>
            <p:ph idx="12" type="sldNum"/>
          </p:nvPr>
        </p:nvSpPr>
        <p:spPr>
          <a:xfrm>
            <a:off x="8401050" y="14002"/>
            <a:ext cx="742950" cy="246888"/>
          </a:xfrm>
          <a:prstGeom prst="rect">
            <a:avLst/>
          </a:prstGeom>
          <a:noFill/>
          <a:ln>
            <a:noFill/>
          </a:ln>
        </p:spPr>
        <p:txBody>
          <a:bodyPr anchorCtr="0" anchor="ctr" bIns="34275" lIns="68575" spcFirstLastPara="1" rIns="68575" wrap="square" tIns="34275">
            <a:noAutofit/>
          </a:bodyPr>
          <a:lstStyle>
            <a:lvl1pPr indent="0" lvl="0"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0" y="165589"/>
            <a:ext cx="9144000" cy="17145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7" name="Google Shape;7;p1"/>
          <p:cNvSpPr txBox="1"/>
          <p:nvPr>
            <p:ph type="title"/>
          </p:nvPr>
        </p:nvSpPr>
        <p:spPr>
          <a:xfrm>
            <a:off x="457200" y="400050"/>
            <a:ext cx="8229600" cy="742950"/>
          </a:xfrm>
          <a:prstGeom prst="rect">
            <a:avLst/>
          </a:prstGeom>
          <a:noFill/>
          <a:ln>
            <a:noFill/>
          </a:ln>
        </p:spPr>
        <p:txBody>
          <a:bodyPr anchorCtr="0" anchor="ctr" bIns="34275" lIns="68575" spcFirstLastPara="1" rIns="68575" wrap="square" tIns="34275">
            <a:normAutofit/>
          </a:bodyPr>
          <a:lstStyle>
            <a:lvl1pPr lvl="0" marR="0" rtl="0" algn="l">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8" name="Google Shape;8;p1"/>
          <p:cNvSpPr txBox="1"/>
          <p:nvPr>
            <p:ph idx="1" type="body"/>
          </p:nvPr>
        </p:nvSpPr>
        <p:spPr>
          <a:xfrm>
            <a:off x="457200" y="1200150"/>
            <a:ext cx="8229600" cy="3657600"/>
          </a:xfrm>
          <a:prstGeom prst="rect">
            <a:avLst/>
          </a:prstGeom>
          <a:noFill/>
          <a:ln>
            <a:noFill/>
          </a:ln>
        </p:spPr>
        <p:txBody>
          <a:bodyPr anchorCtr="0" anchor="t" bIns="34275" lIns="68575" spcFirstLastPara="1" rIns="68575" wrap="square" tIns="34275">
            <a:normAutofit/>
          </a:bodyPr>
          <a:lstStyle>
            <a:lvl1pPr indent="-323850" lvl="0" marL="457200" marR="0" rtl="0" algn="l">
              <a:lnSpc>
                <a:spcPct val="100000"/>
              </a:lnSpc>
              <a:spcBef>
                <a:spcPts val="400"/>
              </a:spcBef>
              <a:spcAft>
                <a:spcPts val="0"/>
              </a:spcAft>
              <a:buClr>
                <a:schemeClr val="accent1"/>
              </a:buClr>
              <a:buSzPts val="1500"/>
              <a:buFont typeface="Arial"/>
              <a:buChar char="•"/>
              <a:defRPr b="0" i="0" sz="1800" u="none" cap="none" strike="noStrike">
                <a:solidFill>
                  <a:schemeClr val="dk1"/>
                </a:solidFill>
                <a:latin typeface="Arial"/>
                <a:ea typeface="Arial"/>
                <a:cs typeface="Arial"/>
                <a:sym typeface="Arial"/>
              </a:defRPr>
            </a:lvl1pPr>
            <a:lvl2pPr indent="-311150" lvl="1" marL="914400" marR="0" rtl="0" algn="l">
              <a:lnSpc>
                <a:spcPct val="100000"/>
              </a:lnSpc>
              <a:spcBef>
                <a:spcPts val="300"/>
              </a:spcBef>
              <a:spcAft>
                <a:spcPts val="0"/>
              </a:spcAft>
              <a:buClr>
                <a:schemeClr val="accent1"/>
              </a:buClr>
              <a:buSzPts val="1300"/>
              <a:buFont typeface="Arial"/>
              <a:buChar char="•"/>
              <a:defRPr b="0" i="0" sz="1500" u="none" cap="none" strike="noStrike">
                <a:solidFill>
                  <a:schemeClr val="dk1"/>
                </a:solidFill>
                <a:latin typeface="Arial"/>
                <a:ea typeface="Arial"/>
                <a:cs typeface="Arial"/>
                <a:sym typeface="Arial"/>
              </a:defRPr>
            </a:lvl2pPr>
            <a:lvl3pPr indent="-304800" lvl="2" marL="1371600" marR="0" rtl="0" algn="l">
              <a:lnSpc>
                <a:spcPct val="100000"/>
              </a:lnSpc>
              <a:spcBef>
                <a:spcPts val="300"/>
              </a:spcBef>
              <a:spcAft>
                <a:spcPts val="0"/>
              </a:spcAft>
              <a:buClr>
                <a:schemeClr val="accent1"/>
              </a:buClr>
              <a:buSzPts val="1200"/>
              <a:buFont typeface="Arial"/>
              <a:buChar char="•"/>
              <a:defRPr b="0" i="0" sz="1400" u="none" cap="none" strike="noStrike">
                <a:solidFill>
                  <a:schemeClr val="dk1"/>
                </a:solidFill>
                <a:latin typeface="Arial"/>
                <a:ea typeface="Arial"/>
                <a:cs typeface="Arial"/>
                <a:sym typeface="Arial"/>
              </a:defRPr>
            </a:lvl3pPr>
            <a:lvl4pPr indent="-304800" lvl="3" marL="1828800" marR="0" rtl="0" algn="l">
              <a:lnSpc>
                <a:spcPct val="100000"/>
              </a:lnSpc>
              <a:spcBef>
                <a:spcPts val="200"/>
              </a:spcBef>
              <a:spcAft>
                <a:spcPts val="0"/>
              </a:spcAft>
              <a:buClr>
                <a:schemeClr val="accent1"/>
              </a:buClr>
              <a:buSzPts val="1200"/>
              <a:buFont typeface="Arial"/>
              <a:buChar char="•"/>
              <a:defRPr b="0" i="0" sz="1200" u="none" cap="none" strike="noStrike">
                <a:solidFill>
                  <a:schemeClr val="dk1"/>
                </a:solidFill>
                <a:latin typeface="Arial"/>
                <a:ea typeface="Arial"/>
                <a:cs typeface="Arial"/>
                <a:sym typeface="Arial"/>
              </a:defRPr>
            </a:lvl4pPr>
            <a:lvl5pPr indent="-298450" lvl="4" marL="2286000" marR="0" rtl="0" algn="l">
              <a:lnSpc>
                <a:spcPct val="100000"/>
              </a:lnSpc>
              <a:spcBef>
                <a:spcPts val="200"/>
              </a:spcBef>
              <a:spcAft>
                <a:spcPts val="0"/>
              </a:spcAft>
              <a:buClr>
                <a:schemeClr val="accent1"/>
              </a:buClr>
              <a:buSzPts val="1100"/>
              <a:buFont typeface="Arial"/>
              <a:buChar char="•"/>
              <a:defRPr b="0" i="0" sz="1100" u="none" cap="none" strike="noStrike">
                <a:solidFill>
                  <a:schemeClr val="dk1"/>
                </a:solidFill>
                <a:latin typeface="Arial"/>
                <a:ea typeface="Arial"/>
                <a:cs typeface="Arial"/>
                <a:sym typeface="Arial"/>
              </a:defRPr>
            </a:lvl5pPr>
            <a:lvl6pPr indent="-292100" lvl="5" marL="2743200" marR="0" rtl="0" algn="l">
              <a:lnSpc>
                <a:spcPct val="100000"/>
              </a:lnSpc>
              <a:spcBef>
                <a:spcPts val="200"/>
              </a:spcBef>
              <a:spcAft>
                <a:spcPts val="0"/>
              </a:spcAft>
              <a:buClr>
                <a:schemeClr val="accent1"/>
              </a:buClr>
              <a:buSzPts val="1000"/>
              <a:buFont typeface="Arial"/>
              <a:buChar char="•"/>
              <a:defRPr b="0" i="0" sz="1000" u="none" cap="none" strike="noStrike">
                <a:solidFill>
                  <a:schemeClr val="dk1"/>
                </a:solidFill>
                <a:latin typeface="Arial"/>
                <a:ea typeface="Arial"/>
                <a:cs typeface="Arial"/>
                <a:sym typeface="Arial"/>
              </a:defRPr>
            </a:lvl6pPr>
            <a:lvl7pPr indent="-292100" lvl="6" marL="3200400" marR="0" rtl="0" algn="l">
              <a:lnSpc>
                <a:spcPct val="100000"/>
              </a:lnSpc>
              <a:spcBef>
                <a:spcPts val="200"/>
              </a:spcBef>
              <a:spcAft>
                <a:spcPts val="0"/>
              </a:spcAft>
              <a:buClr>
                <a:schemeClr val="accent1"/>
              </a:buClr>
              <a:buSzPts val="1000"/>
              <a:buFont typeface="Arial"/>
              <a:buChar char="•"/>
              <a:defRPr b="0" i="0" sz="1000" u="none" cap="none" strike="noStrike">
                <a:solidFill>
                  <a:schemeClr val="dk1"/>
                </a:solidFill>
                <a:latin typeface="Arial"/>
                <a:ea typeface="Arial"/>
                <a:cs typeface="Arial"/>
                <a:sym typeface="Arial"/>
              </a:defRPr>
            </a:lvl7pPr>
            <a:lvl8pPr indent="-292100" lvl="7" marL="3657600" marR="0" rtl="0" algn="l">
              <a:lnSpc>
                <a:spcPct val="100000"/>
              </a:lnSpc>
              <a:spcBef>
                <a:spcPts val="200"/>
              </a:spcBef>
              <a:spcAft>
                <a:spcPts val="0"/>
              </a:spcAft>
              <a:buClr>
                <a:schemeClr val="accent1"/>
              </a:buClr>
              <a:buSzPts val="1000"/>
              <a:buFont typeface="Arial"/>
              <a:buChar char="•"/>
              <a:defRPr b="0" i="0" sz="1000" u="none" cap="none" strike="noStrike">
                <a:solidFill>
                  <a:schemeClr val="dk1"/>
                </a:solidFill>
                <a:latin typeface="Arial"/>
                <a:ea typeface="Arial"/>
                <a:cs typeface="Arial"/>
                <a:sym typeface="Arial"/>
              </a:defRPr>
            </a:lvl8pPr>
            <a:lvl9pPr indent="-292100" lvl="8" marL="4114800" marR="0" rtl="0" algn="l">
              <a:lnSpc>
                <a:spcPct val="100000"/>
              </a:lnSpc>
              <a:spcBef>
                <a:spcPts val="200"/>
              </a:spcBef>
              <a:spcAft>
                <a:spcPts val="0"/>
              </a:spcAft>
              <a:buClr>
                <a:schemeClr val="accent1"/>
              </a:buClr>
              <a:buSzPts val="1000"/>
              <a:buFont typeface="Arial"/>
              <a:buChar char="•"/>
              <a:defRPr b="0" i="0" sz="1000" u="none" cap="none" strike="noStrike">
                <a:solidFill>
                  <a:schemeClr val="dk1"/>
                </a:solidFill>
                <a:latin typeface="Arial"/>
                <a:ea typeface="Arial"/>
                <a:cs typeface="Arial"/>
                <a:sym typeface="Arial"/>
              </a:defRPr>
            </a:lvl9pPr>
          </a:lstStyle>
          <a:p/>
        </p:txBody>
      </p:sp>
      <p:sp>
        <p:nvSpPr>
          <p:cNvPr id="9" name="Google Shape;9;p1"/>
          <p:cNvSpPr/>
          <p:nvPr/>
        </p:nvSpPr>
        <p:spPr>
          <a:xfrm>
            <a:off x="0" y="0"/>
            <a:ext cx="9144000" cy="27432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 name="Google Shape;10;p1"/>
          <p:cNvSpPr txBox="1"/>
          <p:nvPr>
            <p:ph idx="12" type="sldNum"/>
          </p:nvPr>
        </p:nvSpPr>
        <p:spPr>
          <a:xfrm>
            <a:off x="8401050" y="14002"/>
            <a:ext cx="742950" cy="246888"/>
          </a:xfrm>
          <a:prstGeom prst="rect">
            <a:avLst/>
          </a:prstGeom>
          <a:noFill/>
          <a:ln>
            <a:noFill/>
          </a:ln>
        </p:spPr>
        <p:txBody>
          <a:bodyPr anchorCtr="0" anchor="ctr" bIns="34275" lIns="68575" spcFirstLastPara="1" rIns="68575" wrap="square" tIns="34275">
            <a:noAutofit/>
          </a:bodyPr>
          <a:lstStyle>
            <a:lvl1pPr indent="0" lvl="0" marL="0" marR="0" rtl="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grpSp>
        <p:nvGrpSpPr>
          <p:cNvPr id="11" name="Google Shape;11;p1"/>
          <p:cNvGrpSpPr/>
          <p:nvPr/>
        </p:nvGrpSpPr>
        <p:grpSpPr>
          <a:xfrm>
            <a:off x="0" y="4857750"/>
            <a:ext cx="9144000" cy="285750"/>
            <a:chOff x="0" y="6477000"/>
            <a:chExt cx="12192000" cy="381000"/>
          </a:xfrm>
        </p:grpSpPr>
        <p:sp>
          <p:nvSpPr>
            <p:cNvPr id="12" name="Google Shape;12;p1"/>
            <p:cNvSpPr txBox="1"/>
            <p:nvPr/>
          </p:nvSpPr>
          <p:spPr>
            <a:xfrm>
              <a:off x="0" y="6488668"/>
              <a:ext cx="12192000" cy="369332"/>
            </a:xfrm>
            <a:prstGeom prst="rect">
              <a:avLst/>
            </a:prstGeom>
            <a:solidFill>
              <a:srgbClr val="538CD5"/>
            </a:solid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3" name="Google Shape;13;p1"/>
            <p:cNvSpPr txBox="1"/>
            <p:nvPr/>
          </p:nvSpPr>
          <p:spPr>
            <a:xfrm>
              <a:off x="685800" y="6477000"/>
              <a:ext cx="11201400" cy="369332"/>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Bell MT"/>
                  <a:ea typeface="Bell MT"/>
                  <a:cs typeface="Bell MT"/>
                  <a:sym typeface="Bell MT"/>
                </a:rPr>
                <a:t>Department of Computer Science and Engineering, Canara Engineering College, Benjanapadavu</a:t>
              </a:r>
              <a:endParaRPr b="0" i="0" sz="1400" u="none" cap="none" strike="noStrike">
                <a:solidFill>
                  <a:schemeClr val="dk1"/>
                </a:solidFill>
                <a:latin typeface="Bell MT"/>
                <a:ea typeface="Bell MT"/>
                <a:cs typeface="Bell MT"/>
                <a:sym typeface="Bell MT"/>
              </a:endParaRPr>
            </a:p>
          </p:txBody>
        </p:sp>
      </p:gr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71" name="Shape 71"/>
        <p:cNvGrpSpPr/>
        <p:nvPr/>
      </p:nvGrpSpPr>
      <p:grpSpPr>
        <a:xfrm>
          <a:off x="0" y="0"/>
          <a:ext cx="0" cy="0"/>
          <a:chOff x="0" y="0"/>
          <a:chExt cx="0" cy="0"/>
        </a:xfrm>
      </p:grpSpPr>
      <p:sp>
        <p:nvSpPr>
          <p:cNvPr id="72" name="Google Shape;7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3" name="Google Shape;7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74" name="Google Shape;74;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5"/>
          <p:cNvSpPr txBox="1"/>
          <p:nvPr/>
        </p:nvSpPr>
        <p:spPr>
          <a:xfrm>
            <a:off x="1200150" y="850849"/>
            <a:ext cx="6686700" cy="3924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2100"/>
              <a:buFont typeface="Arial"/>
              <a:buNone/>
            </a:pPr>
            <a:r>
              <a:rPr b="1" i="1" lang="en" sz="2100" u="none" cap="none" strike="noStrike">
                <a:solidFill>
                  <a:schemeClr val="dk1"/>
                </a:solidFill>
                <a:latin typeface="Cambria"/>
                <a:ea typeface="Cambria"/>
                <a:cs typeface="Cambria"/>
                <a:sym typeface="Cambria"/>
              </a:rPr>
              <a:t>Software Requirements Specification presentation on</a:t>
            </a:r>
            <a:endParaRPr b="1" i="0" sz="2000" u="sng" cap="none" strike="noStrike">
              <a:solidFill>
                <a:schemeClr val="dk1"/>
              </a:solidFill>
              <a:latin typeface="EB Garamond"/>
              <a:ea typeface="EB Garamond"/>
              <a:cs typeface="EB Garamond"/>
              <a:sym typeface="EB Garamond"/>
            </a:endParaRPr>
          </a:p>
        </p:txBody>
      </p:sp>
      <p:sp>
        <p:nvSpPr>
          <p:cNvPr id="122" name="Google Shape;122;p25"/>
          <p:cNvSpPr txBox="1"/>
          <p:nvPr/>
        </p:nvSpPr>
        <p:spPr>
          <a:xfrm>
            <a:off x="1428750" y="1411106"/>
            <a:ext cx="6229500" cy="7158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chemeClr val="dk1"/>
              </a:buClr>
              <a:buSzPts val="2800"/>
              <a:buFont typeface="Arial"/>
              <a:buNone/>
            </a:pPr>
            <a:r>
              <a:rPr b="1" i="0" lang="en" sz="2100" u="none" cap="none" strike="noStrike">
                <a:solidFill>
                  <a:srgbClr val="0070C0"/>
                </a:solidFill>
                <a:latin typeface="Constantia"/>
                <a:ea typeface="Constantia"/>
                <a:cs typeface="Constantia"/>
                <a:sym typeface="Constantia"/>
              </a:rPr>
              <a:t>Fake Tweet Detection Using Multinomial Naïve Bayes Classifier Algorithm</a:t>
            </a:r>
            <a:endParaRPr b="0" i="0" sz="2100" u="none" cap="none" strike="noStrike">
              <a:solidFill>
                <a:srgbClr val="0070C0"/>
              </a:solidFill>
              <a:latin typeface="Constantia"/>
              <a:ea typeface="Constantia"/>
              <a:cs typeface="Constantia"/>
              <a:sym typeface="Constantia"/>
            </a:endParaRPr>
          </a:p>
        </p:txBody>
      </p:sp>
      <p:sp>
        <p:nvSpPr>
          <p:cNvPr id="123" name="Google Shape;123;p25"/>
          <p:cNvSpPr txBox="1"/>
          <p:nvPr/>
        </p:nvSpPr>
        <p:spPr>
          <a:xfrm>
            <a:off x="514350" y="3028950"/>
            <a:ext cx="3933900" cy="15777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1" i="0" lang="en" sz="1400" u="sng" cap="none" strike="noStrike">
                <a:solidFill>
                  <a:srgbClr val="0070C0"/>
                </a:solidFill>
                <a:latin typeface="Times New Roman"/>
                <a:ea typeface="Times New Roman"/>
                <a:cs typeface="Times New Roman"/>
                <a:sym typeface="Times New Roman"/>
              </a:rPr>
              <a:t>Submitted By :</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400"/>
              <a:buFont typeface="Arial"/>
              <a:buNone/>
            </a:pPr>
            <a:r>
              <a:rPr b="1" i="0" lang="en" sz="1400" u="none" cap="none" strike="noStrike">
                <a:solidFill>
                  <a:schemeClr val="dk1"/>
                </a:solidFill>
                <a:latin typeface="Times New Roman"/>
                <a:ea typeface="Times New Roman"/>
                <a:cs typeface="Times New Roman"/>
                <a:sym typeface="Times New Roman"/>
              </a:rPr>
              <a:t>S SREENIVASA SHENOY (4CB19CS087)</a:t>
            </a:r>
            <a:endParaRPr b="0" i="0" sz="1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400"/>
              <a:buFont typeface="Arial"/>
              <a:buNone/>
            </a:pPr>
            <a:r>
              <a:rPr b="1" i="0" lang="en" sz="1400" u="none" cap="none" strike="noStrike">
                <a:solidFill>
                  <a:schemeClr val="dk1"/>
                </a:solidFill>
                <a:latin typeface="Times New Roman"/>
                <a:ea typeface="Times New Roman"/>
                <a:cs typeface="Times New Roman"/>
                <a:sym typeface="Times New Roman"/>
              </a:rPr>
              <a:t>P PADMAPRASAD SHENOY (4CB19CS064)</a:t>
            </a:r>
            <a:endParaRPr b="0" i="0" sz="1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400"/>
              <a:buFont typeface="Arial"/>
              <a:buNone/>
            </a:pPr>
            <a:r>
              <a:rPr b="1" i="0" lang="en" sz="1400" u="none" cap="none" strike="noStrike">
                <a:solidFill>
                  <a:schemeClr val="dk1"/>
                </a:solidFill>
                <a:latin typeface="Times New Roman"/>
                <a:ea typeface="Times New Roman"/>
                <a:cs typeface="Times New Roman"/>
                <a:sym typeface="Times New Roman"/>
              </a:rPr>
              <a:t>SUBRAMANYA A SHET (4CB19CS105)</a:t>
            </a:r>
            <a:endParaRPr b="0" i="0" sz="1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400"/>
              <a:buFont typeface="Arial"/>
              <a:buNone/>
            </a:pPr>
            <a:r>
              <a:rPr b="1" i="0" lang="en" sz="1400" u="none" cap="none" strike="noStrike">
                <a:solidFill>
                  <a:schemeClr val="dk1"/>
                </a:solidFill>
                <a:latin typeface="Times New Roman"/>
                <a:ea typeface="Times New Roman"/>
                <a:cs typeface="Times New Roman"/>
                <a:sym typeface="Times New Roman"/>
              </a:rPr>
              <a:t>SUHAS S KAMATH (4CB19CS106)</a:t>
            </a:r>
            <a:endParaRPr b="1" i="0" sz="14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Times New Roman"/>
              <a:ea typeface="Times New Roman"/>
              <a:cs typeface="Times New Roman"/>
              <a:sym typeface="Times New Roman"/>
            </a:endParaRPr>
          </a:p>
        </p:txBody>
      </p:sp>
      <p:sp>
        <p:nvSpPr>
          <p:cNvPr id="124" name="Google Shape;124;p25"/>
          <p:cNvSpPr txBox="1"/>
          <p:nvPr/>
        </p:nvSpPr>
        <p:spPr>
          <a:xfrm>
            <a:off x="2600325" y="2294751"/>
            <a:ext cx="3886200" cy="2847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Group No: CEC/CS/2022/P26</a:t>
            </a:r>
            <a:endParaRPr b="1" i="0" sz="1400" u="none" cap="none" strike="noStrike">
              <a:solidFill>
                <a:schemeClr val="dk1"/>
              </a:solidFill>
              <a:latin typeface="Arial"/>
              <a:ea typeface="Arial"/>
              <a:cs typeface="Arial"/>
              <a:sym typeface="Arial"/>
            </a:endParaRPr>
          </a:p>
        </p:txBody>
      </p:sp>
      <p:sp>
        <p:nvSpPr>
          <p:cNvPr id="125" name="Google Shape;125;p25"/>
          <p:cNvSpPr txBox="1"/>
          <p:nvPr/>
        </p:nvSpPr>
        <p:spPr>
          <a:xfrm>
            <a:off x="4770850" y="3028950"/>
            <a:ext cx="3984900" cy="11466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1" i="0" lang="en" sz="1400" u="sng" cap="none" strike="noStrike">
                <a:solidFill>
                  <a:srgbClr val="0070C0"/>
                </a:solidFill>
                <a:latin typeface="Times New Roman"/>
                <a:ea typeface="Times New Roman"/>
                <a:cs typeface="Times New Roman"/>
                <a:sym typeface="Times New Roman"/>
              </a:rPr>
              <a:t>Under the guidance of :</a:t>
            </a:r>
            <a:endParaRPr b="0" i="0" sz="1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Times New Roman"/>
                <a:ea typeface="Times New Roman"/>
                <a:cs typeface="Times New Roman"/>
                <a:sym typeface="Times New Roman"/>
              </a:rPr>
              <a:t>MR. SHATANANDA BHAT P</a:t>
            </a:r>
            <a:endParaRPr b="1" i="0" sz="14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Times New Roman"/>
                <a:ea typeface="Times New Roman"/>
                <a:cs typeface="Times New Roman"/>
                <a:sym typeface="Times New Roman"/>
              </a:rPr>
              <a:t>Assistant Professor</a:t>
            </a:r>
            <a:endParaRPr b="1" i="0" sz="1400" u="sng" cap="none" strike="noStrike">
              <a:solidFill>
                <a:srgbClr val="0070C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4"/>
          <p:cNvSpPr txBox="1"/>
          <p:nvPr>
            <p:ph idx="12" type="sldNum"/>
          </p:nvPr>
        </p:nvSpPr>
        <p:spPr>
          <a:xfrm>
            <a:off x="8686800" y="10085"/>
            <a:ext cx="457200" cy="246888"/>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fld id="{00000000-1234-1234-1234-123412341234}" type="slidenum">
              <a:rPr lang="en"/>
              <a:t>‹#›</a:t>
            </a:fld>
            <a:endParaRPr/>
          </a:p>
        </p:txBody>
      </p:sp>
      <p:sp>
        <p:nvSpPr>
          <p:cNvPr id="188" name="Google Shape;188;p34"/>
          <p:cNvSpPr txBox="1"/>
          <p:nvPr/>
        </p:nvSpPr>
        <p:spPr>
          <a:xfrm>
            <a:off x="171450" y="398875"/>
            <a:ext cx="8229600" cy="571500"/>
          </a:xfrm>
          <a:prstGeom prst="rect">
            <a:avLst/>
          </a:prstGeom>
          <a:noFill/>
          <a:ln>
            <a:noFill/>
          </a:ln>
        </p:spPr>
        <p:txBody>
          <a:bodyPr anchorCtr="0" anchor="ctr" bIns="34275" lIns="68575" spcFirstLastPara="1" rIns="68575" wrap="square" tIns="34275">
            <a:normAutofit/>
          </a:bodyPr>
          <a:lstStyle/>
          <a:p>
            <a:pPr indent="0" lvl="0" marL="0" marR="0" rtl="0" algn="ctr">
              <a:lnSpc>
                <a:spcPct val="100000"/>
              </a:lnSpc>
              <a:spcBef>
                <a:spcPts val="0"/>
              </a:spcBef>
              <a:spcAft>
                <a:spcPts val="0"/>
              </a:spcAft>
              <a:buClr>
                <a:schemeClr val="dk2"/>
              </a:buClr>
              <a:buSzPts val="3000"/>
              <a:buFont typeface="Arial"/>
              <a:buNone/>
            </a:pPr>
            <a:r>
              <a:rPr b="0" i="0" lang="en" sz="3000" u="sng" cap="none" strike="noStrike">
                <a:solidFill>
                  <a:schemeClr val="dk2"/>
                </a:solidFill>
                <a:latin typeface="Arial"/>
                <a:ea typeface="Arial"/>
                <a:cs typeface="Arial"/>
                <a:sym typeface="Arial"/>
              </a:rPr>
              <a:t>Performance Requirements</a:t>
            </a:r>
            <a:endParaRPr b="0" i="0" sz="1100" u="none" cap="none" strike="noStrike">
              <a:solidFill>
                <a:srgbClr val="000000"/>
              </a:solidFill>
              <a:latin typeface="Arial"/>
              <a:ea typeface="Arial"/>
              <a:cs typeface="Arial"/>
              <a:sym typeface="Arial"/>
            </a:endParaRPr>
          </a:p>
        </p:txBody>
      </p:sp>
      <p:sp>
        <p:nvSpPr>
          <p:cNvPr id="189" name="Google Shape;189;p34"/>
          <p:cNvSpPr txBox="1"/>
          <p:nvPr/>
        </p:nvSpPr>
        <p:spPr>
          <a:xfrm>
            <a:off x="337575" y="970375"/>
            <a:ext cx="8505300" cy="3729000"/>
          </a:xfrm>
          <a:prstGeom prst="rect">
            <a:avLst/>
          </a:prstGeom>
          <a:noFill/>
          <a:ln>
            <a:noFill/>
          </a:ln>
        </p:spPr>
        <p:txBody>
          <a:bodyPr anchorCtr="0" anchor="t" bIns="34275" lIns="68575" spcFirstLastPara="1" rIns="68575" wrap="square" tIns="34275">
            <a:normAutofit/>
          </a:bodyPr>
          <a:lstStyle/>
          <a:p>
            <a:pPr indent="-133350" lvl="0" marL="139700" marR="0" rtl="0" algn="just">
              <a:lnSpc>
                <a:spcPct val="100000"/>
              </a:lnSpc>
              <a:spcBef>
                <a:spcPts val="400"/>
              </a:spcBef>
              <a:spcAft>
                <a:spcPts val="0"/>
              </a:spcAft>
              <a:buClr>
                <a:schemeClr val="accent1"/>
              </a:buClr>
              <a:buSzPts val="1500"/>
              <a:buFont typeface="Arial"/>
              <a:buChar char="•"/>
            </a:pPr>
            <a:r>
              <a:rPr b="1" i="0" lang="en" sz="1800" u="none" cap="none" strike="noStrike">
                <a:solidFill>
                  <a:schemeClr val="dk1"/>
                </a:solidFill>
                <a:latin typeface="Calibri"/>
                <a:ea typeface="Calibri"/>
                <a:cs typeface="Calibri"/>
                <a:sym typeface="Calibri"/>
              </a:rPr>
              <a:t>Accuracy: </a:t>
            </a:r>
            <a:r>
              <a:rPr b="0" i="0" lang="en" sz="1800" u="none" cap="none" strike="noStrike">
                <a:solidFill>
                  <a:schemeClr val="dk1"/>
                </a:solidFill>
                <a:latin typeface="Calibri"/>
                <a:ea typeface="Calibri"/>
                <a:cs typeface="Calibri"/>
                <a:sym typeface="Calibri"/>
              </a:rPr>
              <a:t>The system should be able to accurately classify tweets as fake or real with a high degree of accuracy, ideally above 90%.</a:t>
            </a:r>
            <a:endParaRPr b="0" i="0" sz="1800" u="none" cap="none" strike="noStrike">
              <a:solidFill>
                <a:schemeClr val="dk1"/>
              </a:solidFill>
              <a:latin typeface="Calibri"/>
              <a:ea typeface="Calibri"/>
              <a:cs typeface="Calibri"/>
              <a:sym typeface="Calibri"/>
            </a:endParaRPr>
          </a:p>
          <a:p>
            <a:pPr indent="-133350" lvl="0" marL="139700" marR="0" rtl="0" algn="just">
              <a:lnSpc>
                <a:spcPct val="100000"/>
              </a:lnSpc>
              <a:spcBef>
                <a:spcPts val="400"/>
              </a:spcBef>
              <a:spcAft>
                <a:spcPts val="0"/>
              </a:spcAft>
              <a:buClr>
                <a:schemeClr val="accent1"/>
              </a:buClr>
              <a:buSzPts val="1500"/>
              <a:buFont typeface="Arial"/>
              <a:buChar char="•"/>
            </a:pPr>
            <a:r>
              <a:rPr b="1" i="0" lang="en" sz="1800" u="none" cap="none" strike="noStrike">
                <a:solidFill>
                  <a:schemeClr val="dk1"/>
                </a:solidFill>
                <a:latin typeface="Calibri"/>
                <a:ea typeface="Calibri"/>
                <a:cs typeface="Calibri"/>
                <a:sym typeface="Calibri"/>
              </a:rPr>
              <a:t>Processing Time: </a:t>
            </a:r>
            <a:r>
              <a:rPr b="0" i="0" lang="en" sz="1800" u="none" cap="none" strike="noStrike">
                <a:solidFill>
                  <a:schemeClr val="dk1"/>
                </a:solidFill>
                <a:latin typeface="Calibri"/>
                <a:ea typeface="Calibri"/>
                <a:cs typeface="Calibri"/>
                <a:sym typeface="Calibri"/>
              </a:rPr>
              <a:t>The system should be able to process tweets quickly, ideally within a few seconds, to allow for real-time monitoring and detection of fake tweets.</a:t>
            </a:r>
            <a:endParaRPr b="0" i="0" sz="1800" u="none" cap="none" strike="noStrike">
              <a:solidFill>
                <a:schemeClr val="dk1"/>
              </a:solidFill>
              <a:latin typeface="Calibri"/>
              <a:ea typeface="Calibri"/>
              <a:cs typeface="Calibri"/>
              <a:sym typeface="Calibri"/>
            </a:endParaRPr>
          </a:p>
          <a:p>
            <a:pPr indent="-133350" lvl="0" marL="139700" marR="0" rtl="0" algn="just">
              <a:lnSpc>
                <a:spcPct val="100000"/>
              </a:lnSpc>
              <a:spcBef>
                <a:spcPts val="400"/>
              </a:spcBef>
              <a:spcAft>
                <a:spcPts val="0"/>
              </a:spcAft>
              <a:buClr>
                <a:schemeClr val="accent1"/>
              </a:buClr>
              <a:buSzPts val="1500"/>
              <a:buFont typeface="Arial"/>
              <a:buChar char="•"/>
            </a:pPr>
            <a:r>
              <a:rPr b="1" i="0" lang="en" sz="1800" u="none" cap="none" strike="noStrike">
                <a:solidFill>
                  <a:schemeClr val="dk1"/>
                </a:solidFill>
                <a:latin typeface="Calibri"/>
                <a:ea typeface="Calibri"/>
                <a:cs typeface="Calibri"/>
                <a:sym typeface="Calibri"/>
              </a:rPr>
              <a:t>Scalability: </a:t>
            </a:r>
            <a:r>
              <a:rPr b="0" i="0" lang="en" sz="1800" u="none" cap="none" strike="noStrike">
                <a:solidFill>
                  <a:schemeClr val="dk1"/>
                </a:solidFill>
                <a:latin typeface="Calibri"/>
                <a:ea typeface="Calibri"/>
                <a:cs typeface="Calibri"/>
                <a:sym typeface="Calibri"/>
              </a:rPr>
              <a:t>The system should be able to handle a large number of tweets without compromising its performance. The system should also be able to handle a growing number of users and tweets over time.</a:t>
            </a:r>
            <a:endParaRPr b="0" i="0" sz="1800" u="none" cap="none" strike="noStrike">
              <a:solidFill>
                <a:schemeClr val="dk1"/>
              </a:solidFill>
              <a:latin typeface="Calibri"/>
              <a:ea typeface="Calibri"/>
              <a:cs typeface="Calibri"/>
              <a:sym typeface="Calibri"/>
            </a:endParaRPr>
          </a:p>
          <a:p>
            <a:pPr indent="-133350" lvl="0" marL="139700" marR="0" rtl="0" algn="just">
              <a:lnSpc>
                <a:spcPct val="100000"/>
              </a:lnSpc>
              <a:spcBef>
                <a:spcPts val="400"/>
              </a:spcBef>
              <a:spcAft>
                <a:spcPts val="0"/>
              </a:spcAft>
              <a:buClr>
                <a:schemeClr val="accent1"/>
              </a:buClr>
              <a:buSzPts val="1500"/>
              <a:buFont typeface="Arial"/>
              <a:buChar char="•"/>
            </a:pPr>
            <a:r>
              <a:rPr b="1" i="0" lang="en" sz="1800" u="none" cap="none" strike="noStrike">
                <a:solidFill>
                  <a:schemeClr val="dk1"/>
                </a:solidFill>
                <a:latin typeface="Calibri"/>
                <a:ea typeface="Calibri"/>
                <a:cs typeface="Calibri"/>
                <a:sym typeface="Calibri"/>
              </a:rPr>
              <a:t>User Interface: </a:t>
            </a:r>
            <a:r>
              <a:rPr b="0" i="0" lang="en" sz="1800" u="none" cap="none" strike="noStrike">
                <a:solidFill>
                  <a:schemeClr val="dk1"/>
                </a:solidFill>
                <a:latin typeface="Calibri"/>
                <a:ea typeface="Calibri"/>
                <a:cs typeface="Calibri"/>
                <a:sym typeface="Calibri"/>
              </a:rPr>
              <a:t>The system should have a user-friendly interface that allows users to easily submit tweets and view the system's classification results. The interface should also provide information on how the system arrived at its classification decisions.</a:t>
            </a:r>
            <a:endParaRPr b="0" i="0" sz="1800" u="none" cap="none" strike="noStrike">
              <a:solidFill>
                <a:schemeClr val="dk1"/>
              </a:solidFill>
              <a:latin typeface="Calibri"/>
              <a:ea typeface="Calibri"/>
              <a:cs typeface="Calibri"/>
              <a:sym typeface="Calibri"/>
            </a:endParaRPr>
          </a:p>
          <a:p>
            <a:pPr indent="-133350" lvl="0" marL="139700" marR="0" rtl="0" algn="just">
              <a:lnSpc>
                <a:spcPct val="100000"/>
              </a:lnSpc>
              <a:spcBef>
                <a:spcPts val="400"/>
              </a:spcBef>
              <a:spcAft>
                <a:spcPts val="0"/>
              </a:spcAft>
              <a:buClr>
                <a:schemeClr val="accent1"/>
              </a:buClr>
              <a:buSzPts val="1500"/>
              <a:buFont typeface="Arial"/>
              <a:buChar char="•"/>
            </a:pPr>
            <a:r>
              <a:rPr b="1" i="0" lang="en" sz="1800" u="none" cap="none" strike="noStrike">
                <a:solidFill>
                  <a:schemeClr val="dk1"/>
                </a:solidFill>
                <a:latin typeface="Calibri"/>
                <a:ea typeface="Calibri"/>
                <a:cs typeface="Calibri"/>
                <a:sym typeface="Calibri"/>
              </a:rPr>
              <a:t>Security: </a:t>
            </a:r>
            <a:r>
              <a:rPr b="0" i="0" lang="en" sz="1800" u="none" cap="none" strike="noStrike">
                <a:solidFill>
                  <a:schemeClr val="dk1"/>
                </a:solidFill>
                <a:latin typeface="Calibri"/>
                <a:ea typeface="Calibri"/>
                <a:cs typeface="Calibri"/>
                <a:sym typeface="Calibri"/>
              </a:rPr>
              <a:t>The system should be secure and protect user data and classification results from unauthorized access or manipulation.</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5"/>
          <p:cNvSpPr txBox="1"/>
          <p:nvPr>
            <p:ph idx="1" type="body"/>
          </p:nvPr>
        </p:nvSpPr>
        <p:spPr>
          <a:xfrm>
            <a:off x="468250" y="1037400"/>
            <a:ext cx="8229600" cy="1380900"/>
          </a:xfrm>
          <a:prstGeom prst="rect">
            <a:avLst/>
          </a:prstGeom>
          <a:noFill/>
          <a:ln>
            <a:noFill/>
          </a:ln>
        </p:spPr>
        <p:txBody>
          <a:bodyPr anchorCtr="0" anchor="t" bIns="34275" lIns="68575" spcFirstLastPara="1" rIns="68575" wrap="square" tIns="34275">
            <a:normAutofit/>
          </a:bodyPr>
          <a:lstStyle/>
          <a:p>
            <a:pPr indent="-139700" lvl="0" marL="139700" rtl="0" algn="just">
              <a:lnSpc>
                <a:spcPct val="100000"/>
              </a:lnSpc>
              <a:spcBef>
                <a:spcPts val="300"/>
              </a:spcBef>
              <a:spcAft>
                <a:spcPts val="0"/>
              </a:spcAft>
              <a:buSzPts val="1850"/>
              <a:buChar char="•"/>
            </a:pPr>
            <a:r>
              <a:rPr b="1" lang="en" sz="1850">
                <a:latin typeface="Calibri"/>
                <a:ea typeface="Calibri"/>
                <a:cs typeface="Calibri"/>
                <a:sym typeface="Calibri"/>
              </a:rPr>
              <a:t>RAM: </a:t>
            </a:r>
            <a:r>
              <a:rPr lang="en" sz="1850">
                <a:latin typeface="Calibri"/>
                <a:ea typeface="Calibri"/>
                <a:cs typeface="Calibri"/>
                <a:sym typeface="Calibri"/>
              </a:rPr>
              <a:t>8GB</a:t>
            </a:r>
            <a:endParaRPr sz="1850">
              <a:latin typeface="Calibri"/>
              <a:ea typeface="Calibri"/>
              <a:cs typeface="Calibri"/>
              <a:sym typeface="Calibri"/>
            </a:endParaRPr>
          </a:p>
          <a:p>
            <a:pPr indent="-139700" lvl="0" marL="139700" rtl="0" algn="just">
              <a:lnSpc>
                <a:spcPct val="100000"/>
              </a:lnSpc>
              <a:spcBef>
                <a:spcPts val="300"/>
              </a:spcBef>
              <a:spcAft>
                <a:spcPts val="0"/>
              </a:spcAft>
              <a:buSzPts val="1850"/>
              <a:buChar char="•"/>
            </a:pPr>
            <a:r>
              <a:rPr b="1" lang="en" sz="1850">
                <a:latin typeface="Calibri"/>
                <a:ea typeface="Calibri"/>
                <a:cs typeface="Calibri"/>
                <a:sym typeface="Calibri"/>
              </a:rPr>
              <a:t>Processor: </a:t>
            </a:r>
            <a:r>
              <a:rPr lang="en" sz="1850">
                <a:latin typeface="Calibri"/>
                <a:ea typeface="Calibri"/>
                <a:cs typeface="Calibri"/>
                <a:sym typeface="Calibri"/>
              </a:rPr>
              <a:t>i3 10th Generation</a:t>
            </a:r>
            <a:endParaRPr sz="1850">
              <a:latin typeface="Calibri"/>
              <a:ea typeface="Calibri"/>
              <a:cs typeface="Calibri"/>
              <a:sym typeface="Calibri"/>
            </a:endParaRPr>
          </a:p>
          <a:p>
            <a:pPr indent="-139700" lvl="0" marL="139700" rtl="0" algn="just">
              <a:lnSpc>
                <a:spcPct val="100000"/>
              </a:lnSpc>
              <a:spcBef>
                <a:spcPts val="300"/>
              </a:spcBef>
              <a:spcAft>
                <a:spcPts val="0"/>
              </a:spcAft>
              <a:buSzPts val="1850"/>
              <a:buChar char="•"/>
            </a:pPr>
            <a:r>
              <a:rPr b="1" lang="en" sz="1850">
                <a:latin typeface="Calibri"/>
                <a:ea typeface="Calibri"/>
                <a:cs typeface="Calibri"/>
                <a:sym typeface="Calibri"/>
              </a:rPr>
              <a:t>Hard disk: </a:t>
            </a:r>
            <a:r>
              <a:rPr lang="en" sz="1850">
                <a:latin typeface="Calibri"/>
                <a:ea typeface="Calibri"/>
                <a:cs typeface="Calibri"/>
                <a:sym typeface="Calibri"/>
              </a:rPr>
              <a:t>250GB(SSD)</a:t>
            </a:r>
            <a:endParaRPr sz="1400">
              <a:latin typeface="Calibri"/>
              <a:ea typeface="Calibri"/>
              <a:cs typeface="Calibri"/>
              <a:sym typeface="Calibri"/>
            </a:endParaRPr>
          </a:p>
        </p:txBody>
      </p:sp>
      <p:sp>
        <p:nvSpPr>
          <p:cNvPr id="195" name="Google Shape;195;p35"/>
          <p:cNvSpPr txBox="1"/>
          <p:nvPr>
            <p:ph idx="12" type="sldNum"/>
          </p:nvPr>
        </p:nvSpPr>
        <p:spPr>
          <a:xfrm>
            <a:off x="8686800" y="10085"/>
            <a:ext cx="457200" cy="246888"/>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fld id="{00000000-1234-1234-1234-123412341234}" type="slidenum">
              <a:rPr lang="en"/>
              <a:t>‹#›</a:t>
            </a:fld>
            <a:endParaRPr/>
          </a:p>
        </p:txBody>
      </p:sp>
      <p:sp>
        <p:nvSpPr>
          <p:cNvPr id="196" name="Google Shape;196;p35"/>
          <p:cNvSpPr txBox="1"/>
          <p:nvPr>
            <p:ph type="title"/>
          </p:nvPr>
        </p:nvSpPr>
        <p:spPr>
          <a:xfrm>
            <a:off x="468261" y="340955"/>
            <a:ext cx="8229600" cy="742950"/>
          </a:xfrm>
          <a:prstGeom prst="rect">
            <a:avLst/>
          </a:prstGeom>
          <a:noFill/>
          <a:ln>
            <a:noFill/>
          </a:ln>
        </p:spPr>
        <p:txBody>
          <a:bodyPr anchorCtr="0" anchor="ctr" bIns="34275" lIns="68575" spcFirstLastPara="1" rIns="68575" wrap="square" tIns="34275">
            <a:normAutofit/>
          </a:bodyPr>
          <a:lstStyle/>
          <a:p>
            <a:pPr indent="0" lvl="0" marL="0" rtl="0" algn="ctr">
              <a:lnSpc>
                <a:spcPct val="100000"/>
              </a:lnSpc>
              <a:spcBef>
                <a:spcPts val="0"/>
              </a:spcBef>
              <a:spcAft>
                <a:spcPts val="0"/>
              </a:spcAft>
              <a:buClr>
                <a:schemeClr val="dk2"/>
              </a:buClr>
              <a:buSzPts val="3000"/>
              <a:buFont typeface="Arial"/>
              <a:buNone/>
            </a:pPr>
            <a:r>
              <a:rPr lang="en" u="sng"/>
              <a:t>Hardware Requirements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6"/>
          <p:cNvSpPr txBox="1"/>
          <p:nvPr>
            <p:ph idx="1" type="body"/>
          </p:nvPr>
        </p:nvSpPr>
        <p:spPr>
          <a:xfrm>
            <a:off x="468250" y="1140000"/>
            <a:ext cx="6004500" cy="1376400"/>
          </a:xfrm>
          <a:prstGeom prst="rect">
            <a:avLst/>
          </a:prstGeom>
          <a:noFill/>
          <a:ln>
            <a:noFill/>
          </a:ln>
        </p:spPr>
        <p:txBody>
          <a:bodyPr anchorCtr="0" anchor="t" bIns="34275" lIns="68575" spcFirstLastPara="1" rIns="68575" wrap="square" tIns="34275">
            <a:noAutofit/>
          </a:bodyPr>
          <a:lstStyle/>
          <a:p>
            <a:pPr indent="-139700" lvl="0" marL="139700" rtl="0" algn="just">
              <a:lnSpc>
                <a:spcPct val="100000"/>
              </a:lnSpc>
              <a:spcBef>
                <a:spcPts val="300"/>
              </a:spcBef>
              <a:spcAft>
                <a:spcPts val="0"/>
              </a:spcAft>
              <a:buSzPts val="1850"/>
              <a:buChar char="•"/>
            </a:pPr>
            <a:r>
              <a:rPr b="1" lang="en" sz="1850">
                <a:latin typeface="Calibri"/>
                <a:ea typeface="Calibri"/>
                <a:cs typeface="Calibri"/>
                <a:sym typeface="Calibri"/>
              </a:rPr>
              <a:t>Tool: </a:t>
            </a:r>
            <a:r>
              <a:rPr lang="en" sz="1850">
                <a:latin typeface="Calibri"/>
                <a:ea typeface="Calibri"/>
                <a:cs typeface="Calibri"/>
                <a:sym typeface="Calibri"/>
              </a:rPr>
              <a:t>Pycharm 2016</a:t>
            </a:r>
            <a:endParaRPr sz="1850">
              <a:latin typeface="Calibri"/>
              <a:ea typeface="Calibri"/>
              <a:cs typeface="Calibri"/>
              <a:sym typeface="Calibri"/>
            </a:endParaRPr>
          </a:p>
          <a:p>
            <a:pPr indent="-139700" lvl="0" marL="139700" rtl="0" algn="just">
              <a:lnSpc>
                <a:spcPct val="100000"/>
              </a:lnSpc>
              <a:spcBef>
                <a:spcPts val="300"/>
              </a:spcBef>
              <a:spcAft>
                <a:spcPts val="0"/>
              </a:spcAft>
              <a:buSzPts val="1850"/>
              <a:buChar char="•"/>
            </a:pPr>
            <a:r>
              <a:rPr b="1" lang="en" sz="1850">
                <a:latin typeface="Calibri"/>
                <a:ea typeface="Calibri"/>
                <a:cs typeface="Calibri"/>
                <a:sym typeface="Calibri"/>
              </a:rPr>
              <a:t>Language: </a:t>
            </a:r>
            <a:r>
              <a:rPr lang="en" sz="1850">
                <a:latin typeface="Calibri"/>
                <a:ea typeface="Calibri"/>
                <a:cs typeface="Calibri"/>
                <a:sym typeface="Calibri"/>
              </a:rPr>
              <a:t>Python 3.6</a:t>
            </a:r>
            <a:endParaRPr sz="1850">
              <a:latin typeface="Calibri"/>
              <a:ea typeface="Calibri"/>
              <a:cs typeface="Calibri"/>
              <a:sym typeface="Calibri"/>
            </a:endParaRPr>
          </a:p>
          <a:p>
            <a:pPr indent="-139700" lvl="0" marL="139700" rtl="0" algn="just">
              <a:lnSpc>
                <a:spcPct val="100000"/>
              </a:lnSpc>
              <a:spcBef>
                <a:spcPts val="300"/>
              </a:spcBef>
              <a:spcAft>
                <a:spcPts val="0"/>
              </a:spcAft>
              <a:buSzPts val="1850"/>
              <a:buChar char="•"/>
            </a:pPr>
            <a:r>
              <a:rPr b="1" lang="en" sz="1850">
                <a:latin typeface="Calibri"/>
                <a:ea typeface="Calibri"/>
                <a:cs typeface="Calibri"/>
                <a:sym typeface="Calibri"/>
              </a:rPr>
              <a:t>Packages: </a:t>
            </a:r>
            <a:r>
              <a:rPr lang="en" sz="1850">
                <a:latin typeface="Calibri"/>
                <a:ea typeface="Calibri"/>
                <a:cs typeface="Calibri"/>
                <a:sym typeface="Calibri"/>
              </a:rPr>
              <a:t>tensorflow, keras, pandas, scikit-learn, matplotlib</a:t>
            </a:r>
            <a:endParaRPr sz="1850">
              <a:latin typeface="Calibri"/>
              <a:ea typeface="Calibri"/>
              <a:cs typeface="Calibri"/>
              <a:sym typeface="Calibri"/>
            </a:endParaRPr>
          </a:p>
        </p:txBody>
      </p:sp>
      <p:sp>
        <p:nvSpPr>
          <p:cNvPr id="202" name="Google Shape;202;p36"/>
          <p:cNvSpPr txBox="1"/>
          <p:nvPr>
            <p:ph idx="12" type="sldNum"/>
          </p:nvPr>
        </p:nvSpPr>
        <p:spPr>
          <a:xfrm>
            <a:off x="8686800" y="10085"/>
            <a:ext cx="457200" cy="246888"/>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fld id="{00000000-1234-1234-1234-123412341234}" type="slidenum">
              <a:rPr lang="en"/>
              <a:t>‹#›</a:t>
            </a:fld>
            <a:endParaRPr/>
          </a:p>
        </p:txBody>
      </p:sp>
      <p:sp>
        <p:nvSpPr>
          <p:cNvPr id="203" name="Google Shape;203;p36"/>
          <p:cNvSpPr txBox="1"/>
          <p:nvPr>
            <p:ph type="title"/>
          </p:nvPr>
        </p:nvSpPr>
        <p:spPr>
          <a:xfrm>
            <a:off x="457211" y="440343"/>
            <a:ext cx="8229600" cy="516300"/>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Clr>
                <a:schemeClr val="dk2"/>
              </a:buClr>
              <a:buSzPts val="2700"/>
              <a:buFont typeface="Arial"/>
              <a:buNone/>
            </a:pPr>
            <a:r>
              <a:rPr lang="en" sz="3000" u="sng"/>
              <a:t>Software Requirements</a:t>
            </a:r>
            <a:endParaRPr sz="3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7"/>
          <p:cNvSpPr txBox="1"/>
          <p:nvPr>
            <p:ph idx="12" type="sldNum"/>
          </p:nvPr>
        </p:nvSpPr>
        <p:spPr>
          <a:xfrm>
            <a:off x="8686800" y="10085"/>
            <a:ext cx="457200" cy="246888"/>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fld id="{00000000-1234-1234-1234-123412341234}" type="slidenum">
              <a:rPr lang="en"/>
              <a:t>‹#›</a:t>
            </a:fld>
            <a:endParaRPr/>
          </a:p>
        </p:txBody>
      </p:sp>
      <p:sp>
        <p:nvSpPr>
          <p:cNvPr id="209" name="Google Shape;209;p37"/>
          <p:cNvSpPr txBox="1"/>
          <p:nvPr/>
        </p:nvSpPr>
        <p:spPr>
          <a:xfrm>
            <a:off x="457200" y="585633"/>
            <a:ext cx="8229600" cy="3676200"/>
          </a:xfrm>
          <a:prstGeom prst="rect">
            <a:avLst/>
          </a:prstGeom>
          <a:noFill/>
          <a:ln>
            <a:noFill/>
          </a:ln>
        </p:spPr>
        <p:txBody>
          <a:bodyPr anchorCtr="0" anchor="ctr" bIns="34275" lIns="68575" spcFirstLastPara="1" rIns="68575" wrap="square" tIns="34275">
            <a:normAutofit/>
          </a:bodyPr>
          <a:lstStyle/>
          <a:p>
            <a:pPr indent="0" lvl="0" marL="0" marR="0" rtl="0" algn="ctr">
              <a:lnSpc>
                <a:spcPct val="100000"/>
              </a:lnSpc>
              <a:spcBef>
                <a:spcPts val="0"/>
              </a:spcBef>
              <a:spcAft>
                <a:spcPts val="0"/>
              </a:spcAft>
              <a:buClr>
                <a:schemeClr val="dk2"/>
              </a:buClr>
              <a:buSzPts val="4100"/>
              <a:buFont typeface="Arial"/>
              <a:buNone/>
            </a:pPr>
            <a:r>
              <a:rPr b="0" i="0" lang="en" sz="4100" u="none" cap="none" strike="noStrike">
                <a:solidFill>
                  <a:schemeClr val="dk2"/>
                </a:solidFill>
                <a:latin typeface="Arial"/>
                <a:ea typeface="Arial"/>
                <a:cs typeface="Arial"/>
                <a:sym typeface="Arial"/>
              </a:rPr>
              <a:t>Thank You</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6"/>
          <p:cNvSpPr txBox="1"/>
          <p:nvPr>
            <p:ph type="title"/>
          </p:nvPr>
        </p:nvSpPr>
        <p:spPr>
          <a:xfrm>
            <a:off x="457200" y="133529"/>
            <a:ext cx="8229600" cy="742950"/>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chemeClr val="dk2"/>
              </a:buClr>
              <a:buSzPts val="3000"/>
              <a:buFont typeface="Arial"/>
              <a:buNone/>
            </a:pPr>
            <a:r>
              <a:rPr lang="en"/>
              <a:t>Content</a:t>
            </a:r>
            <a:endParaRPr/>
          </a:p>
        </p:txBody>
      </p:sp>
      <p:sp>
        <p:nvSpPr>
          <p:cNvPr id="131" name="Google Shape;131;p26"/>
          <p:cNvSpPr txBox="1"/>
          <p:nvPr>
            <p:ph idx="1" type="body"/>
          </p:nvPr>
        </p:nvSpPr>
        <p:spPr>
          <a:xfrm>
            <a:off x="457200" y="742950"/>
            <a:ext cx="7143750" cy="4171950"/>
          </a:xfrm>
          <a:prstGeom prst="rect">
            <a:avLst/>
          </a:prstGeom>
          <a:noFill/>
          <a:ln>
            <a:noFill/>
          </a:ln>
        </p:spPr>
        <p:txBody>
          <a:bodyPr anchorCtr="0" anchor="t" bIns="34275" lIns="68575" spcFirstLastPara="1" rIns="68575" wrap="square" tIns="34275">
            <a:normAutofit/>
          </a:bodyPr>
          <a:lstStyle/>
          <a:p>
            <a:pPr indent="-133350" lvl="0" marL="139700" rtl="0" algn="l">
              <a:lnSpc>
                <a:spcPct val="150000"/>
              </a:lnSpc>
              <a:spcBef>
                <a:spcPts val="0"/>
              </a:spcBef>
              <a:spcAft>
                <a:spcPts val="0"/>
              </a:spcAft>
              <a:buSzPts val="1100"/>
              <a:buChar char="•"/>
            </a:pPr>
            <a:r>
              <a:rPr lang="en" sz="1400">
                <a:latin typeface="Calibri"/>
                <a:ea typeface="Calibri"/>
                <a:cs typeface="Calibri"/>
                <a:sym typeface="Calibri"/>
              </a:rPr>
              <a:t>Introduction</a:t>
            </a:r>
            <a:endParaRPr/>
          </a:p>
          <a:p>
            <a:pPr indent="-133350" lvl="0" marL="139700" rtl="0" algn="l">
              <a:lnSpc>
                <a:spcPct val="150000"/>
              </a:lnSpc>
              <a:spcBef>
                <a:spcPts val="300"/>
              </a:spcBef>
              <a:spcAft>
                <a:spcPts val="0"/>
              </a:spcAft>
              <a:buSzPts val="1100"/>
              <a:buChar char="•"/>
            </a:pPr>
            <a:r>
              <a:rPr lang="en" sz="1400">
                <a:latin typeface="Calibri"/>
                <a:ea typeface="Calibri"/>
                <a:cs typeface="Calibri"/>
                <a:sym typeface="Calibri"/>
              </a:rPr>
              <a:t>Purpose</a:t>
            </a:r>
            <a:endParaRPr/>
          </a:p>
          <a:p>
            <a:pPr indent="-133350" lvl="0" marL="139700" rtl="0" algn="l">
              <a:lnSpc>
                <a:spcPct val="150000"/>
              </a:lnSpc>
              <a:spcBef>
                <a:spcPts val="300"/>
              </a:spcBef>
              <a:spcAft>
                <a:spcPts val="0"/>
              </a:spcAft>
              <a:buSzPts val="1100"/>
              <a:buChar char="•"/>
            </a:pPr>
            <a:r>
              <a:rPr lang="en" sz="1400">
                <a:latin typeface="Calibri"/>
                <a:ea typeface="Calibri"/>
                <a:cs typeface="Calibri"/>
                <a:sym typeface="Calibri"/>
              </a:rPr>
              <a:t>Scope</a:t>
            </a:r>
            <a:endParaRPr/>
          </a:p>
          <a:p>
            <a:pPr indent="-133350" lvl="0" marL="139700" rtl="0" algn="l">
              <a:lnSpc>
                <a:spcPct val="150000"/>
              </a:lnSpc>
              <a:spcBef>
                <a:spcPts val="300"/>
              </a:spcBef>
              <a:spcAft>
                <a:spcPts val="0"/>
              </a:spcAft>
              <a:buSzPts val="1100"/>
              <a:buChar char="•"/>
            </a:pPr>
            <a:r>
              <a:rPr lang="en" sz="1400">
                <a:latin typeface="Calibri"/>
                <a:ea typeface="Calibri"/>
                <a:cs typeface="Calibri"/>
                <a:sym typeface="Calibri"/>
              </a:rPr>
              <a:t>Functional Requirements</a:t>
            </a:r>
            <a:endParaRPr/>
          </a:p>
          <a:p>
            <a:pPr indent="-133350" lvl="0" marL="139700" rtl="0" algn="l">
              <a:lnSpc>
                <a:spcPct val="150000"/>
              </a:lnSpc>
              <a:spcBef>
                <a:spcPts val="300"/>
              </a:spcBef>
              <a:spcAft>
                <a:spcPts val="0"/>
              </a:spcAft>
              <a:buSzPts val="1100"/>
              <a:buChar char="•"/>
            </a:pPr>
            <a:r>
              <a:rPr lang="en" sz="1400">
                <a:latin typeface="Calibri"/>
                <a:ea typeface="Calibri"/>
                <a:cs typeface="Calibri"/>
                <a:sym typeface="Calibri"/>
              </a:rPr>
              <a:t>Overall Description</a:t>
            </a:r>
            <a:endParaRPr/>
          </a:p>
          <a:p>
            <a:pPr indent="-133350" lvl="1" marL="342900" rtl="0" algn="l">
              <a:lnSpc>
                <a:spcPct val="150000"/>
              </a:lnSpc>
              <a:spcBef>
                <a:spcPts val="300"/>
              </a:spcBef>
              <a:spcAft>
                <a:spcPts val="0"/>
              </a:spcAft>
              <a:buSzPts val="1100"/>
              <a:buChar char="•"/>
            </a:pPr>
            <a:r>
              <a:rPr lang="en" sz="1400">
                <a:latin typeface="Calibri"/>
                <a:ea typeface="Calibri"/>
                <a:cs typeface="Calibri"/>
                <a:sym typeface="Calibri"/>
              </a:rPr>
              <a:t>User classes and characteristics</a:t>
            </a:r>
            <a:endParaRPr/>
          </a:p>
          <a:p>
            <a:pPr indent="-133350" lvl="1" marL="342900" rtl="0" algn="l">
              <a:lnSpc>
                <a:spcPct val="150000"/>
              </a:lnSpc>
              <a:spcBef>
                <a:spcPts val="300"/>
              </a:spcBef>
              <a:spcAft>
                <a:spcPts val="0"/>
              </a:spcAft>
              <a:buSzPts val="1100"/>
              <a:buChar char="•"/>
            </a:pPr>
            <a:r>
              <a:rPr lang="en" sz="1400">
                <a:latin typeface="Calibri"/>
                <a:ea typeface="Calibri"/>
                <a:cs typeface="Calibri"/>
                <a:sym typeface="Calibri"/>
              </a:rPr>
              <a:t>Design and Implementation Constraints</a:t>
            </a:r>
            <a:endParaRPr/>
          </a:p>
          <a:p>
            <a:pPr indent="-133350" lvl="0" marL="139700" rtl="0" algn="l">
              <a:lnSpc>
                <a:spcPct val="150000"/>
              </a:lnSpc>
              <a:spcBef>
                <a:spcPts val="300"/>
              </a:spcBef>
              <a:spcAft>
                <a:spcPts val="0"/>
              </a:spcAft>
              <a:buSzPts val="1100"/>
              <a:buChar char="•"/>
            </a:pPr>
            <a:r>
              <a:rPr lang="en" sz="1400">
                <a:latin typeface="Calibri"/>
                <a:ea typeface="Calibri"/>
                <a:cs typeface="Calibri"/>
                <a:sym typeface="Calibri"/>
              </a:rPr>
              <a:t>Performance Requirements</a:t>
            </a:r>
            <a:endParaRPr/>
          </a:p>
          <a:p>
            <a:pPr indent="-133350" lvl="0" marL="139700" rtl="0" algn="l">
              <a:lnSpc>
                <a:spcPct val="150000"/>
              </a:lnSpc>
              <a:spcBef>
                <a:spcPts val="300"/>
              </a:spcBef>
              <a:spcAft>
                <a:spcPts val="0"/>
              </a:spcAft>
              <a:buSzPts val="1100"/>
              <a:buChar char="•"/>
            </a:pPr>
            <a:r>
              <a:rPr lang="en" sz="1400">
                <a:latin typeface="Calibri"/>
                <a:ea typeface="Calibri"/>
                <a:cs typeface="Calibri"/>
                <a:sym typeface="Calibri"/>
              </a:rPr>
              <a:t>Requirements</a:t>
            </a:r>
            <a:endParaRPr/>
          </a:p>
          <a:p>
            <a:pPr indent="-133350" lvl="1" marL="342900" rtl="0" algn="l">
              <a:lnSpc>
                <a:spcPct val="150000"/>
              </a:lnSpc>
              <a:spcBef>
                <a:spcPts val="300"/>
              </a:spcBef>
              <a:spcAft>
                <a:spcPts val="0"/>
              </a:spcAft>
              <a:buSzPts val="1100"/>
              <a:buChar char="•"/>
            </a:pPr>
            <a:r>
              <a:rPr lang="en" sz="1400">
                <a:latin typeface="Calibri"/>
                <a:ea typeface="Calibri"/>
                <a:cs typeface="Calibri"/>
                <a:sym typeface="Calibri"/>
              </a:rPr>
              <a:t>Hardware requirements</a:t>
            </a:r>
            <a:endParaRPr/>
          </a:p>
          <a:p>
            <a:pPr indent="-133350" lvl="1" marL="342900" rtl="0" algn="l">
              <a:lnSpc>
                <a:spcPct val="150000"/>
              </a:lnSpc>
              <a:spcBef>
                <a:spcPts val="300"/>
              </a:spcBef>
              <a:spcAft>
                <a:spcPts val="0"/>
              </a:spcAft>
              <a:buSzPts val="1100"/>
              <a:buChar char="•"/>
            </a:pPr>
            <a:r>
              <a:rPr lang="en" sz="1400">
                <a:latin typeface="Calibri"/>
                <a:ea typeface="Calibri"/>
                <a:cs typeface="Calibri"/>
                <a:sym typeface="Calibri"/>
              </a:rPr>
              <a:t>Software requirements</a:t>
            </a:r>
            <a:endParaRPr sz="1400">
              <a:latin typeface="Calibri"/>
              <a:ea typeface="Calibri"/>
              <a:cs typeface="Calibri"/>
              <a:sym typeface="Calibri"/>
            </a:endParaRPr>
          </a:p>
          <a:p>
            <a:pPr indent="-63500" lvl="1" marL="342900" rtl="0" algn="l">
              <a:lnSpc>
                <a:spcPct val="150000"/>
              </a:lnSpc>
              <a:spcBef>
                <a:spcPts val="300"/>
              </a:spcBef>
              <a:spcAft>
                <a:spcPts val="0"/>
              </a:spcAft>
              <a:buSzPts val="1100"/>
              <a:buNone/>
            </a:pPr>
            <a:r>
              <a:t/>
            </a:r>
            <a:endParaRPr sz="1400">
              <a:latin typeface="Calibri"/>
              <a:ea typeface="Calibri"/>
              <a:cs typeface="Calibri"/>
              <a:sym typeface="Calibri"/>
            </a:endParaRPr>
          </a:p>
          <a:p>
            <a:pPr indent="-63500" lvl="0" marL="139700" rtl="0" algn="l">
              <a:lnSpc>
                <a:spcPct val="150000"/>
              </a:lnSpc>
              <a:spcBef>
                <a:spcPts val="300"/>
              </a:spcBef>
              <a:spcAft>
                <a:spcPts val="0"/>
              </a:spcAft>
              <a:buSzPts val="1300"/>
              <a:buNone/>
            </a:pPr>
            <a:r>
              <a:t/>
            </a:r>
            <a:endParaRPr sz="1500">
              <a:latin typeface="Calibri"/>
              <a:ea typeface="Calibri"/>
              <a:cs typeface="Calibri"/>
              <a:sym typeface="Calibri"/>
            </a:endParaRPr>
          </a:p>
          <a:p>
            <a:pPr indent="-63500" lvl="0" marL="139700" rtl="0" algn="l">
              <a:lnSpc>
                <a:spcPct val="100000"/>
              </a:lnSpc>
              <a:spcBef>
                <a:spcPts val="300"/>
              </a:spcBef>
              <a:spcAft>
                <a:spcPts val="0"/>
              </a:spcAft>
              <a:buSzPts val="1300"/>
              <a:buNone/>
            </a:pPr>
            <a:r>
              <a:t/>
            </a:r>
            <a:endParaRPr sz="1500">
              <a:latin typeface="Calibri"/>
              <a:ea typeface="Calibri"/>
              <a:cs typeface="Calibri"/>
              <a:sym typeface="Calibri"/>
            </a:endParaRPr>
          </a:p>
        </p:txBody>
      </p:sp>
      <p:sp>
        <p:nvSpPr>
          <p:cNvPr id="132" name="Google Shape;132;p26"/>
          <p:cNvSpPr txBox="1"/>
          <p:nvPr>
            <p:ph idx="12" type="sldNum"/>
          </p:nvPr>
        </p:nvSpPr>
        <p:spPr>
          <a:xfrm>
            <a:off x="8686800" y="10085"/>
            <a:ext cx="457200" cy="246888"/>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457200" y="256973"/>
            <a:ext cx="8229600" cy="742950"/>
          </a:xfrm>
          <a:prstGeom prst="rect">
            <a:avLst/>
          </a:prstGeom>
          <a:noFill/>
          <a:ln>
            <a:noFill/>
          </a:ln>
        </p:spPr>
        <p:txBody>
          <a:bodyPr anchorCtr="0" anchor="ctr" bIns="34275" lIns="68575" spcFirstLastPara="1" rIns="68575" wrap="square" tIns="34275">
            <a:normAutofit/>
          </a:bodyPr>
          <a:lstStyle/>
          <a:p>
            <a:pPr indent="0" lvl="0" marL="0" rtl="0" algn="ctr">
              <a:lnSpc>
                <a:spcPct val="100000"/>
              </a:lnSpc>
              <a:spcBef>
                <a:spcPts val="0"/>
              </a:spcBef>
              <a:spcAft>
                <a:spcPts val="0"/>
              </a:spcAft>
              <a:buClr>
                <a:schemeClr val="dk2"/>
              </a:buClr>
              <a:buSzPts val="3000"/>
              <a:buFont typeface="Arial"/>
              <a:buNone/>
            </a:pPr>
            <a:r>
              <a:rPr lang="en" u="sng"/>
              <a:t>Introduction</a:t>
            </a:r>
            <a:endParaRPr/>
          </a:p>
        </p:txBody>
      </p:sp>
      <p:sp>
        <p:nvSpPr>
          <p:cNvPr id="139" name="Google Shape;139;p27"/>
          <p:cNvSpPr txBox="1"/>
          <p:nvPr>
            <p:ph idx="1" type="body"/>
          </p:nvPr>
        </p:nvSpPr>
        <p:spPr>
          <a:xfrm>
            <a:off x="457200" y="1085850"/>
            <a:ext cx="8229600" cy="3486150"/>
          </a:xfrm>
          <a:prstGeom prst="rect">
            <a:avLst/>
          </a:prstGeom>
          <a:noFill/>
          <a:ln>
            <a:noFill/>
          </a:ln>
        </p:spPr>
        <p:txBody>
          <a:bodyPr anchorCtr="0" anchor="t" bIns="34275" lIns="68575" spcFirstLastPara="1" rIns="68575" wrap="square" tIns="34275">
            <a:normAutofit lnSpcReduction="10000"/>
          </a:bodyPr>
          <a:lstStyle/>
          <a:p>
            <a:pPr indent="-139700" lvl="0" marL="139700" rtl="0" algn="just">
              <a:lnSpc>
                <a:spcPct val="100000"/>
              </a:lnSpc>
              <a:spcBef>
                <a:spcPts val="0"/>
              </a:spcBef>
              <a:spcAft>
                <a:spcPts val="0"/>
              </a:spcAft>
              <a:buSzPts val="1400"/>
              <a:buChar char="•"/>
            </a:pPr>
            <a:r>
              <a:rPr lang="en" sz="1700">
                <a:latin typeface="Calibri"/>
                <a:ea typeface="Calibri"/>
                <a:cs typeface="Calibri"/>
                <a:sym typeface="Calibri"/>
              </a:rPr>
              <a:t>Fake News is one of the most controversial stories that has attracted attention over the past year. Social media is a powerful tool for spreading lies. Modern life has become much more relevant and people around the world should appreciate the great contribution of internet technology to the transmission and sharing of information. </a:t>
            </a:r>
            <a:endParaRPr sz="1700">
              <a:latin typeface="Calibri"/>
              <a:ea typeface="Calibri"/>
              <a:cs typeface="Calibri"/>
              <a:sym typeface="Calibri"/>
            </a:endParaRPr>
          </a:p>
          <a:p>
            <a:pPr indent="-139700" lvl="0" marL="139700" rtl="0" algn="just">
              <a:lnSpc>
                <a:spcPct val="100000"/>
              </a:lnSpc>
              <a:spcBef>
                <a:spcPts val="300"/>
              </a:spcBef>
              <a:spcAft>
                <a:spcPts val="0"/>
              </a:spcAft>
              <a:buSzPts val="1400"/>
              <a:buChar char="•"/>
            </a:pPr>
            <a:r>
              <a:rPr lang="en" sz="1700">
                <a:latin typeface="Calibri"/>
                <a:ea typeface="Calibri"/>
                <a:cs typeface="Calibri"/>
                <a:sym typeface="Calibri"/>
              </a:rPr>
              <a:t>It is therefore very difficult for students to understand the motto of stories whether they are issued for entertainment purposes or for any other purpose. That is why it is so important to create such a model that can easily reflect the theme of the story so that readers are not distracted.</a:t>
            </a:r>
            <a:endParaRPr/>
          </a:p>
          <a:p>
            <a:pPr indent="-139700" lvl="0" marL="139700" rtl="0" algn="just">
              <a:lnSpc>
                <a:spcPct val="100000"/>
              </a:lnSpc>
              <a:spcBef>
                <a:spcPts val="300"/>
              </a:spcBef>
              <a:spcAft>
                <a:spcPts val="0"/>
              </a:spcAft>
              <a:buSzPts val="1400"/>
              <a:buChar char="•"/>
            </a:pPr>
            <a:r>
              <a:rPr lang="en" sz="1700">
                <a:latin typeface="Calibri"/>
                <a:ea typeface="Calibri"/>
                <a:cs typeface="Calibri"/>
                <a:sym typeface="Calibri"/>
              </a:rPr>
              <a:t>The competitive advantage of using the Multinomial Naive Bayes Classifier Algorithm is that it is fast and accurate. This algorithm can accurately detect fake tweets in a short amount of time, making it a valuable tool for businesses and individuals alike. It is also relatively easy to implement, making it an attractive option for businesses that need to quickly detect and address fake tweets.</a:t>
            </a:r>
            <a:endParaRPr sz="1700">
              <a:solidFill>
                <a:srgbClr val="FF0000"/>
              </a:solidFill>
              <a:latin typeface="Calibri"/>
              <a:ea typeface="Calibri"/>
              <a:cs typeface="Calibri"/>
              <a:sym typeface="Calibri"/>
            </a:endParaRPr>
          </a:p>
        </p:txBody>
      </p:sp>
      <p:sp>
        <p:nvSpPr>
          <p:cNvPr id="140" name="Google Shape;140;p27"/>
          <p:cNvSpPr txBox="1"/>
          <p:nvPr>
            <p:ph idx="12" type="sldNum"/>
          </p:nvPr>
        </p:nvSpPr>
        <p:spPr>
          <a:xfrm>
            <a:off x="8686800" y="10085"/>
            <a:ext cx="457200" cy="246888"/>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273350" y="206059"/>
            <a:ext cx="8229600" cy="743100"/>
          </a:xfrm>
          <a:prstGeom prst="rect">
            <a:avLst/>
          </a:prstGeom>
          <a:noFill/>
          <a:ln>
            <a:noFill/>
          </a:ln>
        </p:spPr>
        <p:txBody>
          <a:bodyPr anchorCtr="0" anchor="ctr" bIns="34275" lIns="68575" spcFirstLastPara="1" rIns="68575" wrap="square" tIns="34275">
            <a:normAutofit/>
          </a:bodyPr>
          <a:lstStyle/>
          <a:p>
            <a:pPr indent="0" lvl="0" marL="0" rtl="0" algn="ctr">
              <a:lnSpc>
                <a:spcPct val="100000"/>
              </a:lnSpc>
              <a:spcBef>
                <a:spcPts val="0"/>
              </a:spcBef>
              <a:spcAft>
                <a:spcPts val="0"/>
              </a:spcAft>
              <a:buClr>
                <a:schemeClr val="dk2"/>
              </a:buClr>
              <a:buSzPts val="3000"/>
              <a:buFont typeface="Arial"/>
              <a:buNone/>
            </a:pPr>
            <a:r>
              <a:rPr lang="en" u="sng"/>
              <a:t>Purpose</a:t>
            </a:r>
            <a:endParaRPr/>
          </a:p>
        </p:txBody>
      </p:sp>
      <p:sp>
        <p:nvSpPr>
          <p:cNvPr id="146" name="Google Shape;146;p28"/>
          <p:cNvSpPr txBox="1"/>
          <p:nvPr>
            <p:ph idx="1" type="body"/>
          </p:nvPr>
        </p:nvSpPr>
        <p:spPr>
          <a:xfrm>
            <a:off x="200775" y="822950"/>
            <a:ext cx="8688300" cy="3829800"/>
          </a:xfrm>
          <a:prstGeom prst="rect">
            <a:avLst/>
          </a:prstGeom>
          <a:noFill/>
          <a:ln>
            <a:noFill/>
          </a:ln>
        </p:spPr>
        <p:txBody>
          <a:bodyPr anchorCtr="0" anchor="t" bIns="34275" lIns="68575" spcFirstLastPara="1" rIns="68575" wrap="square" tIns="34275">
            <a:noAutofit/>
          </a:bodyPr>
          <a:lstStyle/>
          <a:p>
            <a:pPr indent="-139700" lvl="0" marL="139700" rtl="0" algn="just">
              <a:lnSpc>
                <a:spcPct val="100000"/>
              </a:lnSpc>
              <a:spcBef>
                <a:spcPts val="0"/>
              </a:spcBef>
              <a:spcAft>
                <a:spcPts val="0"/>
              </a:spcAft>
              <a:buSzPts val="1500"/>
              <a:buChar char="•"/>
            </a:pPr>
            <a:r>
              <a:rPr b="1" lang="en">
                <a:latin typeface="Calibri"/>
                <a:ea typeface="Calibri"/>
                <a:cs typeface="Calibri"/>
                <a:sym typeface="Calibri"/>
              </a:rPr>
              <a:t>Preventing the spread of misinformation:</a:t>
            </a:r>
            <a:r>
              <a:rPr lang="en">
                <a:latin typeface="Calibri"/>
                <a:ea typeface="Calibri"/>
                <a:cs typeface="Calibri"/>
                <a:sym typeface="Calibri"/>
              </a:rPr>
              <a:t> Fake tweets can mislead people and cause confusion or panic. By detecting and flagging them, we can prevent the spread of false information.</a:t>
            </a:r>
            <a:endParaRPr>
              <a:latin typeface="Calibri"/>
              <a:ea typeface="Calibri"/>
              <a:cs typeface="Calibri"/>
              <a:sym typeface="Calibri"/>
            </a:endParaRPr>
          </a:p>
          <a:p>
            <a:pPr indent="-139700" lvl="0" marL="139700" rtl="0" algn="just">
              <a:lnSpc>
                <a:spcPct val="100000"/>
              </a:lnSpc>
              <a:spcBef>
                <a:spcPts val="0"/>
              </a:spcBef>
              <a:spcAft>
                <a:spcPts val="0"/>
              </a:spcAft>
              <a:buSzPts val="1500"/>
              <a:buChar char="•"/>
            </a:pPr>
            <a:r>
              <a:rPr b="1" lang="en">
                <a:latin typeface="Calibri"/>
                <a:ea typeface="Calibri"/>
                <a:cs typeface="Calibri"/>
                <a:sym typeface="Calibri"/>
              </a:rPr>
              <a:t>Protecting reputations:</a:t>
            </a:r>
            <a:r>
              <a:rPr lang="en">
                <a:latin typeface="Calibri"/>
                <a:ea typeface="Calibri"/>
                <a:cs typeface="Calibri"/>
                <a:sym typeface="Calibri"/>
              </a:rPr>
              <a:t> Fake tweets can be damaging to individuals or organizations, and detecting them can help prevent reputational harm.</a:t>
            </a:r>
            <a:endParaRPr>
              <a:latin typeface="Calibri"/>
              <a:ea typeface="Calibri"/>
              <a:cs typeface="Calibri"/>
              <a:sym typeface="Calibri"/>
            </a:endParaRPr>
          </a:p>
          <a:p>
            <a:pPr indent="-139700" lvl="0" marL="139700" rtl="0" algn="just">
              <a:lnSpc>
                <a:spcPct val="100000"/>
              </a:lnSpc>
              <a:spcBef>
                <a:spcPts val="0"/>
              </a:spcBef>
              <a:spcAft>
                <a:spcPts val="0"/>
              </a:spcAft>
              <a:buSzPts val="1500"/>
              <a:buChar char="•"/>
            </a:pPr>
            <a:r>
              <a:rPr b="1" lang="en">
                <a:latin typeface="Calibri"/>
                <a:ea typeface="Calibri"/>
                <a:cs typeface="Calibri"/>
                <a:sym typeface="Calibri"/>
              </a:rPr>
              <a:t>Ensuring accountability:</a:t>
            </a:r>
            <a:r>
              <a:rPr lang="en">
                <a:latin typeface="Calibri"/>
                <a:ea typeface="Calibri"/>
                <a:cs typeface="Calibri"/>
                <a:sym typeface="Calibri"/>
              </a:rPr>
              <a:t> Fake tweets can be used to spread hate speech, incite violence, or commit fraud. Detecting them can help hold the perpetrators accountable.</a:t>
            </a:r>
            <a:endParaRPr>
              <a:latin typeface="Calibri"/>
              <a:ea typeface="Calibri"/>
              <a:cs typeface="Calibri"/>
              <a:sym typeface="Calibri"/>
            </a:endParaRPr>
          </a:p>
          <a:p>
            <a:pPr indent="-139700" lvl="0" marL="139700" rtl="0" algn="just">
              <a:lnSpc>
                <a:spcPct val="100000"/>
              </a:lnSpc>
              <a:spcBef>
                <a:spcPts val="0"/>
              </a:spcBef>
              <a:spcAft>
                <a:spcPts val="0"/>
              </a:spcAft>
              <a:buSzPts val="1500"/>
              <a:buChar char="•"/>
            </a:pPr>
            <a:r>
              <a:rPr b="1" lang="en">
                <a:latin typeface="Calibri"/>
                <a:ea typeface="Calibri"/>
                <a:cs typeface="Calibri"/>
                <a:sym typeface="Calibri"/>
              </a:rPr>
              <a:t>Enhancing trust in social media:</a:t>
            </a:r>
            <a:r>
              <a:rPr lang="en">
                <a:latin typeface="Calibri"/>
                <a:ea typeface="Calibri"/>
                <a:cs typeface="Calibri"/>
                <a:sym typeface="Calibri"/>
              </a:rPr>
              <a:t> Fake tweets can erode trust in social media platforms. By detecting and removing them, we can enhance the credibility and reliability of these platforms.</a:t>
            </a:r>
            <a:endParaRPr>
              <a:latin typeface="Calibri"/>
              <a:ea typeface="Calibri"/>
              <a:cs typeface="Calibri"/>
              <a:sym typeface="Calibri"/>
            </a:endParaRPr>
          </a:p>
          <a:p>
            <a:pPr indent="-139700" lvl="0" marL="139700" rtl="0" algn="just">
              <a:lnSpc>
                <a:spcPct val="100000"/>
              </a:lnSpc>
              <a:spcBef>
                <a:spcPts val="0"/>
              </a:spcBef>
              <a:spcAft>
                <a:spcPts val="0"/>
              </a:spcAft>
              <a:buSzPts val="1500"/>
              <a:buChar char="•"/>
            </a:pPr>
            <a:r>
              <a:rPr b="1" lang="en">
                <a:latin typeface="Calibri"/>
                <a:ea typeface="Calibri"/>
                <a:cs typeface="Calibri"/>
                <a:sym typeface="Calibri"/>
              </a:rPr>
              <a:t>Improving data analysis:</a:t>
            </a:r>
            <a:r>
              <a:rPr lang="en">
                <a:latin typeface="Calibri"/>
                <a:ea typeface="Calibri"/>
                <a:cs typeface="Calibri"/>
                <a:sym typeface="Calibri"/>
              </a:rPr>
              <a:t> Fake tweets can skew data analysis and lead to inaccurate conclusions. Detecting and removing them can improve the accuracy and reliability of data analysis.</a:t>
            </a:r>
            <a:endParaRPr>
              <a:latin typeface="Calibri"/>
              <a:ea typeface="Calibri"/>
              <a:cs typeface="Calibri"/>
              <a:sym typeface="Calibri"/>
            </a:endParaRPr>
          </a:p>
        </p:txBody>
      </p:sp>
      <p:sp>
        <p:nvSpPr>
          <p:cNvPr id="147" name="Google Shape;147;p28"/>
          <p:cNvSpPr txBox="1"/>
          <p:nvPr>
            <p:ph idx="12" type="sldNum"/>
          </p:nvPr>
        </p:nvSpPr>
        <p:spPr>
          <a:xfrm>
            <a:off x="8686800" y="10085"/>
            <a:ext cx="457200" cy="246888"/>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9"/>
          <p:cNvSpPr txBox="1"/>
          <p:nvPr>
            <p:ph type="title"/>
          </p:nvPr>
        </p:nvSpPr>
        <p:spPr>
          <a:xfrm>
            <a:off x="304181" y="170231"/>
            <a:ext cx="8229600" cy="743100"/>
          </a:xfrm>
          <a:prstGeom prst="rect">
            <a:avLst/>
          </a:prstGeom>
          <a:noFill/>
          <a:ln>
            <a:noFill/>
          </a:ln>
        </p:spPr>
        <p:txBody>
          <a:bodyPr anchorCtr="0" anchor="ctr" bIns="34275" lIns="68575" spcFirstLastPara="1" rIns="68575" wrap="square" tIns="34275">
            <a:normAutofit/>
          </a:bodyPr>
          <a:lstStyle/>
          <a:p>
            <a:pPr indent="0" lvl="0" marL="0" rtl="0" algn="ctr">
              <a:lnSpc>
                <a:spcPct val="100000"/>
              </a:lnSpc>
              <a:spcBef>
                <a:spcPts val="0"/>
              </a:spcBef>
              <a:spcAft>
                <a:spcPts val="0"/>
              </a:spcAft>
              <a:buClr>
                <a:schemeClr val="dk2"/>
              </a:buClr>
              <a:buSzPts val="3000"/>
              <a:buFont typeface="Arial"/>
              <a:buNone/>
            </a:pPr>
            <a:r>
              <a:rPr lang="en" u="sng"/>
              <a:t>Scope</a:t>
            </a:r>
            <a:endParaRPr/>
          </a:p>
        </p:txBody>
      </p:sp>
      <p:sp>
        <p:nvSpPr>
          <p:cNvPr id="153" name="Google Shape;153;p29"/>
          <p:cNvSpPr txBox="1"/>
          <p:nvPr>
            <p:ph idx="1" type="body"/>
          </p:nvPr>
        </p:nvSpPr>
        <p:spPr>
          <a:xfrm>
            <a:off x="237975" y="835350"/>
            <a:ext cx="8551800" cy="3817500"/>
          </a:xfrm>
          <a:prstGeom prst="rect">
            <a:avLst/>
          </a:prstGeom>
          <a:noFill/>
          <a:ln>
            <a:noFill/>
          </a:ln>
        </p:spPr>
        <p:txBody>
          <a:bodyPr anchorCtr="0" anchor="t" bIns="34275" lIns="68575" spcFirstLastPara="1" rIns="68575" wrap="square" tIns="34275">
            <a:normAutofit fontScale="85000" lnSpcReduction="20000"/>
          </a:bodyPr>
          <a:lstStyle/>
          <a:p>
            <a:pPr indent="-131761" lvl="0" marL="139700" rtl="0" algn="just">
              <a:lnSpc>
                <a:spcPct val="100000"/>
              </a:lnSpc>
              <a:spcBef>
                <a:spcPts val="300"/>
              </a:spcBef>
              <a:spcAft>
                <a:spcPts val="0"/>
              </a:spcAft>
              <a:buSzPct val="83333"/>
              <a:buChar char="•"/>
            </a:pPr>
            <a:r>
              <a:rPr b="1" lang="en"/>
              <a:t>Social media analysis:</a:t>
            </a:r>
            <a:r>
              <a:rPr lang="en"/>
              <a:t> Detecting fake tweets can be useful in analyzing the sentiment of the public towards a certain event, topic or person on social media.</a:t>
            </a:r>
            <a:endParaRPr/>
          </a:p>
          <a:p>
            <a:pPr indent="0" lvl="0" marL="139700" rtl="0" algn="just">
              <a:lnSpc>
                <a:spcPct val="100000"/>
              </a:lnSpc>
              <a:spcBef>
                <a:spcPts val="300"/>
              </a:spcBef>
              <a:spcAft>
                <a:spcPts val="0"/>
              </a:spcAft>
              <a:buSzPct val="71895"/>
              <a:buNone/>
            </a:pPr>
            <a:r>
              <a:t/>
            </a:r>
            <a:endParaRPr/>
          </a:p>
          <a:p>
            <a:pPr indent="-131761" lvl="0" marL="139700" rtl="0" algn="just">
              <a:lnSpc>
                <a:spcPct val="100000"/>
              </a:lnSpc>
              <a:spcBef>
                <a:spcPts val="300"/>
              </a:spcBef>
              <a:spcAft>
                <a:spcPts val="0"/>
              </a:spcAft>
              <a:buSzPct val="83333"/>
              <a:buChar char="•"/>
            </a:pPr>
            <a:r>
              <a:rPr b="1" lang="en"/>
              <a:t>News verification:</a:t>
            </a:r>
            <a:r>
              <a:rPr lang="en"/>
              <a:t> Fake tweets can be used to spread misinformation, so detecting them can be useful in verifying the accuracy of news and preventing the spread of false information.</a:t>
            </a:r>
            <a:endParaRPr/>
          </a:p>
          <a:p>
            <a:pPr indent="0" lvl="0" marL="139700" rtl="0" algn="just">
              <a:lnSpc>
                <a:spcPct val="100000"/>
              </a:lnSpc>
              <a:spcBef>
                <a:spcPts val="300"/>
              </a:spcBef>
              <a:spcAft>
                <a:spcPts val="0"/>
              </a:spcAft>
              <a:buSzPct val="71895"/>
              <a:buNone/>
            </a:pPr>
            <a:r>
              <a:t/>
            </a:r>
            <a:endParaRPr/>
          </a:p>
          <a:p>
            <a:pPr indent="-131761" lvl="0" marL="139700" rtl="0" algn="just">
              <a:lnSpc>
                <a:spcPct val="100000"/>
              </a:lnSpc>
              <a:spcBef>
                <a:spcPts val="300"/>
              </a:spcBef>
              <a:spcAft>
                <a:spcPts val="0"/>
              </a:spcAft>
              <a:buSzPct val="83333"/>
              <a:buChar char="•"/>
            </a:pPr>
            <a:r>
              <a:rPr b="1" lang="en"/>
              <a:t>Political campaigns: </a:t>
            </a:r>
            <a:r>
              <a:rPr lang="en"/>
              <a:t>Fake tweets can be used to spread propaganda or false claims during political campaigns, so detecting them can help prevent manipulation and ensure fair elections.</a:t>
            </a:r>
            <a:endParaRPr/>
          </a:p>
          <a:p>
            <a:pPr indent="0" lvl="0" marL="139700" rtl="0" algn="just">
              <a:lnSpc>
                <a:spcPct val="100000"/>
              </a:lnSpc>
              <a:spcBef>
                <a:spcPts val="300"/>
              </a:spcBef>
              <a:spcAft>
                <a:spcPts val="0"/>
              </a:spcAft>
              <a:buSzPct val="71895"/>
              <a:buNone/>
            </a:pPr>
            <a:r>
              <a:t/>
            </a:r>
            <a:endParaRPr/>
          </a:p>
          <a:p>
            <a:pPr indent="-131761" lvl="0" marL="139700" rtl="0" algn="just">
              <a:lnSpc>
                <a:spcPct val="100000"/>
              </a:lnSpc>
              <a:spcBef>
                <a:spcPts val="300"/>
              </a:spcBef>
              <a:spcAft>
                <a:spcPts val="0"/>
              </a:spcAft>
              <a:buSzPct val="83333"/>
              <a:buChar char="•"/>
            </a:pPr>
            <a:r>
              <a:rPr b="1" lang="en"/>
              <a:t>Legal investigations: </a:t>
            </a:r>
            <a:r>
              <a:rPr lang="en"/>
              <a:t>Fake tweets can be used as evidence in legal investigations, so being able to detect them can be useful in determining the authenticity of the evidence.</a:t>
            </a:r>
            <a:endParaRPr/>
          </a:p>
          <a:p>
            <a:pPr indent="0" lvl="0" marL="139700" rtl="0" algn="just">
              <a:lnSpc>
                <a:spcPct val="100000"/>
              </a:lnSpc>
              <a:spcBef>
                <a:spcPts val="300"/>
              </a:spcBef>
              <a:spcAft>
                <a:spcPts val="0"/>
              </a:spcAft>
              <a:buSzPct val="71895"/>
              <a:buNone/>
            </a:pPr>
            <a:r>
              <a:t/>
            </a:r>
            <a:endParaRPr/>
          </a:p>
          <a:p>
            <a:pPr indent="-131761" lvl="0" marL="139700" rtl="0" algn="just">
              <a:lnSpc>
                <a:spcPct val="100000"/>
              </a:lnSpc>
              <a:spcBef>
                <a:spcPts val="300"/>
              </a:spcBef>
              <a:spcAft>
                <a:spcPts val="0"/>
              </a:spcAft>
              <a:buSzPct val="83333"/>
              <a:buChar char="•"/>
            </a:pPr>
            <a:r>
              <a:rPr b="1" lang="en"/>
              <a:t>Brand reputation management:</a:t>
            </a:r>
            <a:r>
              <a:rPr lang="en"/>
              <a:t> Detecting fake tweets can be useful in monitoring and managing the reputation of a brand online, as false information can damage a company's image.</a:t>
            </a:r>
            <a:endParaRPr/>
          </a:p>
          <a:p>
            <a:pPr indent="0" lvl="0" marL="139700" rtl="0" algn="just">
              <a:lnSpc>
                <a:spcPct val="100000"/>
              </a:lnSpc>
              <a:spcBef>
                <a:spcPts val="300"/>
              </a:spcBef>
              <a:spcAft>
                <a:spcPts val="0"/>
              </a:spcAft>
              <a:buSzPct val="71895"/>
              <a:buNone/>
            </a:pPr>
            <a:r>
              <a:t/>
            </a:r>
            <a:endParaRPr/>
          </a:p>
          <a:p>
            <a:pPr indent="-131761" lvl="0" marL="139700" rtl="0" algn="just">
              <a:lnSpc>
                <a:spcPct val="100000"/>
              </a:lnSpc>
              <a:spcBef>
                <a:spcPts val="300"/>
              </a:spcBef>
              <a:spcAft>
                <a:spcPts val="0"/>
              </a:spcAft>
              <a:buSzPct val="83333"/>
              <a:buChar char="•"/>
            </a:pPr>
            <a:r>
              <a:rPr b="1" lang="en"/>
              <a:t>Crisis management:</a:t>
            </a:r>
            <a:r>
              <a:rPr lang="en"/>
              <a:t> In the event of a crisis, detecting fake tweets can be useful in identifying false information and preventing panic or confusion among the public.</a:t>
            </a:r>
            <a:endParaRPr/>
          </a:p>
        </p:txBody>
      </p:sp>
      <p:sp>
        <p:nvSpPr>
          <p:cNvPr id="154" name="Google Shape;154;p29"/>
          <p:cNvSpPr txBox="1"/>
          <p:nvPr>
            <p:ph idx="12" type="sldNum"/>
          </p:nvPr>
        </p:nvSpPr>
        <p:spPr>
          <a:xfrm>
            <a:off x="8686800" y="10085"/>
            <a:ext cx="457200" cy="246888"/>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0"/>
          <p:cNvSpPr txBox="1"/>
          <p:nvPr>
            <p:ph idx="12" type="sldNum"/>
          </p:nvPr>
        </p:nvSpPr>
        <p:spPr>
          <a:xfrm>
            <a:off x="8686800" y="10085"/>
            <a:ext cx="457200" cy="246888"/>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fld id="{00000000-1234-1234-1234-123412341234}" type="slidenum">
              <a:rPr lang="en"/>
              <a:t>‹#›</a:t>
            </a:fld>
            <a:endParaRPr/>
          </a:p>
        </p:txBody>
      </p:sp>
      <p:sp>
        <p:nvSpPr>
          <p:cNvPr id="160" name="Google Shape;160;p30"/>
          <p:cNvSpPr txBox="1"/>
          <p:nvPr/>
        </p:nvSpPr>
        <p:spPr>
          <a:xfrm>
            <a:off x="228600" y="400050"/>
            <a:ext cx="8229600" cy="571500"/>
          </a:xfrm>
          <a:prstGeom prst="rect">
            <a:avLst/>
          </a:prstGeom>
          <a:noFill/>
          <a:ln>
            <a:noFill/>
          </a:ln>
        </p:spPr>
        <p:txBody>
          <a:bodyPr anchorCtr="0" anchor="ctr" bIns="34275" lIns="68575" spcFirstLastPara="1" rIns="68575" wrap="square" tIns="34275">
            <a:normAutofit/>
          </a:bodyPr>
          <a:lstStyle/>
          <a:p>
            <a:pPr indent="0" lvl="0" marL="0" marR="0" rtl="0" algn="ctr">
              <a:lnSpc>
                <a:spcPct val="100000"/>
              </a:lnSpc>
              <a:spcBef>
                <a:spcPts val="0"/>
              </a:spcBef>
              <a:spcAft>
                <a:spcPts val="0"/>
              </a:spcAft>
              <a:buClr>
                <a:schemeClr val="dk2"/>
              </a:buClr>
              <a:buSzPts val="3000"/>
              <a:buFont typeface="Arial"/>
              <a:buNone/>
            </a:pPr>
            <a:r>
              <a:rPr b="0" i="0" lang="en" sz="3000" u="sng" cap="none" strike="noStrike">
                <a:solidFill>
                  <a:schemeClr val="dk2"/>
                </a:solidFill>
                <a:latin typeface="Arial"/>
                <a:ea typeface="Arial"/>
                <a:cs typeface="Arial"/>
                <a:sym typeface="Arial"/>
              </a:rPr>
              <a:t>Functional Requirements</a:t>
            </a:r>
            <a:endParaRPr b="0" i="0" sz="1100" u="none" cap="none" strike="noStrike">
              <a:solidFill>
                <a:srgbClr val="000000"/>
              </a:solidFill>
              <a:latin typeface="Arial"/>
              <a:ea typeface="Arial"/>
              <a:cs typeface="Arial"/>
              <a:sym typeface="Arial"/>
            </a:endParaRPr>
          </a:p>
        </p:txBody>
      </p:sp>
      <p:sp>
        <p:nvSpPr>
          <p:cNvPr id="161" name="Google Shape;161;p30"/>
          <p:cNvSpPr txBox="1"/>
          <p:nvPr/>
        </p:nvSpPr>
        <p:spPr>
          <a:xfrm>
            <a:off x="332025" y="1020575"/>
            <a:ext cx="8229600" cy="3366000"/>
          </a:xfrm>
          <a:prstGeom prst="rect">
            <a:avLst/>
          </a:prstGeom>
          <a:noFill/>
          <a:ln>
            <a:noFill/>
          </a:ln>
        </p:spPr>
        <p:txBody>
          <a:bodyPr anchorCtr="0" anchor="t" bIns="34275" lIns="68575" spcFirstLastPara="1" rIns="68575" wrap="square" tIns="34275">
            <a:normAutofit/>
          </a:bodyPr>
          <a:lstStyle/>
          <a:p>
            <a:pPr indent="0" lvl="0" marL="0" marR="0" rtl="0" algn="l">
              <a:lnSpc>
                <a:spcPct val="100000"/>
              </a:lnSpc>
              <a:spcBef>
                <a:spcPts val="300"/>
              </a:spcBef>
              <a:spcAft>
                <a:spcPts val="0"/>
              </a:spcAft>
              <a:buClr>
                <a:schemeClr val="dk1"/>
              </a:buClr>
              <a:buSzPts val="1100"/>
              <a:buFont typeface="Arial"/>
              <a:buNone/>
            </a:pPr>
            <a:r>
              <a:rPr b="0" i="0" lang="en" sz="1700" u="none" cap="none" strike="noStrike">
                <a:solidFill>
                  <a:schemeClr val="dk1"/>
                </a:solidFill>
                <a:latin typeface="Calibri"/>
                <a:ea typeface="Calibri"/>
                <a:cs typeface="Calibri"/>
                <a:sym typeface="Calibri"/>
              </a:rPr>
              <a:t>Functional Requirement defines a function of a software system and how the system</a:t>
            </a:r>
            <a:endParaRPr b="0" i="0" sz="1700" u="none" cap="none" strike="noStrike">
              <a:solidFill>
                <a:schemeClr val="dk1"/>
              </a:solidFill>
              <a:latin typeface="Calibri"/>
              <a:ea typeface="Calibri"/>
              <a:cs typeface="Calibri"/>
              <a:sym typeface="Calibri"/>
            </a:endParaRPr>
          </a:p>
          <a:p>
            <a:pPr indent="0" lvl="0" marL="0" marR="0" rtl="0" algn="l">
              <a:lnSpc>
                <a:spcPct val="100000"/>
              </a:lnSpc>
              <a:spcBef>
                <a:spcPts val="300"/>
              </a:spcBef>
              <a:spcAft>
                <a:spcPts val="0"/>
              </a:spcAft>
              <a:buClr>
                <a:schemeClr val="dk1"/>
              </a:buClr>
              <a:buSzPts val="1100"/>
              <a:buFont typeface="Arial"/>
              <a:buNone/>
            </a:pPr>
            <a:r>
              <a:rPr b="0" i="0" lang="en" sz="1700" u="none" cap="none" strike="noStrike">
                <a:solidFill>
                  <a:schemeClr val="dk1"/>
                </a:solidFill>
                <a:latin typeface="Calibri"/>
                <a:ea typeface="Calibri"/>
                <a:cs typeface="Calibri"/>
                <a:sym typeface="Calibri"/>
              </a:rPr>
              <a:t>must behave when presented with specific inputs or conditions. These may include</a:t>
            </a:r>
            <a:endParaRPr b="0" i="0" sz="1700" u="none" cap="none" strike="noStrike">
              <a:solidFill>
                <a:schemeClr val="dk1"/>
              </a:solidFill>
              <a:latin typeface="Calibri"/>
              <a:ea typeface="Calibri"/>
              <a:cs typeface="Calibri"/>
              <a:sym typeface="Calibri"/>
            </a:endParaRPr>
          </a:p>
          <a:p>
            <a:pPr indent="0" lvl="0" marL="0" marR="0" rtl="0" algn="l">
              <a:lnSpc>
                <a:spcPct val="115000"/>
              </a:lnSpc>
              <a:spcBef>
                <a:spcPts val="300"/>
              </a:spcBef>
              <a:spcAft>
                <a:spcPts val="0"/>
              </a:spcAft>
              <a:buClr>
                <a:schemeClr val="dk1"/>
              </a:buClr>
              <a:buSzPts val="1100"/>
              <a:buFont typeface="Arial"/>
              <a:buNone/>
            </a:pPr>
            <a:r>
              <a:rPr b="0" i="0" lang="en" sz="1700" u="none" cap="none" strike="noStrike">
                <a:solidFill>
                  <a:schemeClr val="dk1"/>
                </a:solidFill>
                <a:latin typeface="Calibri"/>
                <a:ea typeface="Calibri"/>
                <a:cs typeface="Calibri"/>
                <a:sym typeface="Calibri"/>
              </a:rPr>
              <a:t>calculations, data manipulation and processing and other specific functionality. </a:t>
            </a:r>
            <a:endParaRPr b="0" i="0" sz="1700" u="none" cap="none" strike="noStrike">
              <a:solidFill>
                <a:schemeClr val="dk1"/>
              </a:solidFill>
              <a:latin typeface="Calibri"/>
              <a:ea typeface="Calibri"/>
              <a:cs typeface="Calibri"/>
              <a:sym typeface="Calibri"/>
            </a:endParaRPr>
          </a:p>
          <a:p>
            <a:pPr indent="0" lvl="0" marL="0" marR="0" rtl="0" algn="l">
              <a:lnSpc>
                <a:spcPct val="115000"/>
              </a:lnSpc>
              <a:spcBef>
                <a:spcPts val="300"/>
              </a:spcBef>
              <a:spcAft>
                <a:spcPts val="0"/>
              </a:spcAft>
              <a:buClr>
                <a:schemeClr val="dk1"/>
              </a:buClr>
              <a:buSzPts val="1100"/>
              <a:buFont typeface="Arial"/>
              <a:buNone/>
            </a:pPr>
            <a:r>
              <a:rPr b="0" i="0" lang="en" sz="1700" u="none" cap="none" strike="noStrike">
                <a:solidFill>
                  <a:schemeClr val="dk1"/>
                </a:solidFill>
                <a:latin typeface="Calibri"/>
                <a:ea typeface="Calibri"/>
                <a:cs typeface="Calibri"/>
                <a:sym typeface="Calibri"/>
              </a:rPr>
              <a:t>In this system following are the functional requirements:-</a:t>
            </a:r>
            <a:endParaRPr b="0" i="0" sz="1700" u="none" cap="none" strike="noStrike">
              <a:solidFill>
                <a:schemeClr val="dk1"/>
              </a:solidFill>
              <a:latin typeface="Calibri"/>
              <a:ea typeface="Calibri"/>
              <a:cs typeface="Calibri"/>
              <a:sym typeface="Calibri"/>
            </a:endParaRPr>
          </a:p>
          <a:p>
            <a:pPr indent="0" lvl="0" marL="0" marR="0" rtl="0" algn="l">
              <a:lnSpc>
                <a:spcPct val="100000"/>
              </a:lnSpc>
              <a:spcBef>
                <a:spcPts val="300"/>
              </a:spcBef>
              <a:spcAft>
                <a:spcPts val="0"/>
              </a:spcAft>
              <a:buClr>
                <a:schemeClr val="dk1"/>
              </a:buClr>
              <a:buSzPts val="1100"/>
              <a:buFont typeface="Arial"/>
              <a:buNone/>
            </a:pPr>
            <a:r>
              <a:rPr b="0" i="0" lang="en" sz="1700" u="none" cap="none" strike="noStrike">
                <a:solidFill>
                  <a:schemeClr val="dk1"/>
                </a:solidFill>
                <a:latin typeface="Calibri"/>
                <a:ea typeface="Calibri"/>
                <a:cs typeface="Calibri"/>
                <a:sym typeface="Calibri"/>
              </a:rPr>
              <a:t>• Input test case must not have compilation and runtime errors.</a:t>
            </a:r>
            <a:endParaRPr b="0" i="0" sz="1700" u="none" cap="none" strike="noStrike">
              <a:solidFill>
                <a:schemeClr val="dk1"/>
              </a:solidFill>
              <a:latin typeface="Calibri"/>
              <a:ea typeface="Calibri"/>
              <a:cs typeface="Calibri"/>
              <a:sym typeface="Calibri"/>
            </a:endParaRPr>
          </a:p>
          <a:p>
            <a:pPr indent="0" lvl="0" marL="0" marR="0" rtl="0" algn="l">
              <a:lnSpc>
                <a:spcPct val="100000"/>
              </a:lnSpc>
              <a:spcBef>
                <a:spcPts val="300"/>
              </a:spcBef>
              <a:spcAft>
                <a:spcPts val="0"/>
              </a:spcAft>
              <a:buClr>
                <a:schemeClr val="dk1"/>
              </a:buClr>
              <a:buSzPts val="1100"/>
              <a:buFont typeface="Arial"/>
              <a:buNone/>
            </a:pPr>
            <a:r>
              <a:rPr b="0" i="0" lang="en" sz="1700" u="none" cap="none" strike="noStrike">
                <a:solidFill>
                  <a:schemeClr val="dk1"/>
                </a:solidFill>
                <a:latin typeface="Calibri"/>
                <a:ea typeface="Calibri"/>
                <a:cs typeface="Calibri"/>
                <a:sym typeface="Calibri"/>
              </a:rPr>
              <a:t>• The application must not stop working when kept running for even a long time.</a:t>
            </a:r>
            <a:endParaRPr b="0" i="0" sz="1700" u="none" cap="none" strike="noStrike">
              <a:solidFill>
                <a:schemeClr val="dk1"/>
              </a:solidFill>
              <a:latin typeface="Calibri"/>
              <a:ea typeface="Calibri"/>
              <a:cs typeface="Calibri"/>
              <a:sym typeface="Calibri"/>
            </a:endParaRPr>
          </a:p>
          <a:p>
            <a:pPr indent="0" lvl="0" marL="0" marR="0" rtl="0" algn="l">
              <a:lnSpc>
                <a:spcPct val="100000"/>
              </a:lnSpc>
              <a:spcBef>
                <a:spcPts val="300"/>
              </a:spcBef>
              <a:spcAft>
                <a:spcPts val="0"/>
              </a:spcAft>
              <a:buClr>
                <a:schemeClr val="dk1"/>
              </a:buClr>
              <a:buSzPts val="1100"/>
              <a:buFont typeface="Arial"/>
              <a:buNone/>
            </a:pPr>
            <a:r>
              <a:rPr b="0" i="0" lang="en" sz="1700" u="none" cap="none" strike="noStrike">
                <a:solidFill>
                  <a:schemeClr val="dk1"/>
                </a:solidFill>
                <a:latin typeface="Calibri"/>
                <a:ea typeface="Calibri"/>
                <a:cs typeface="Calibri"/>
                <a:sym typeface="Calibri"/>
              </a:rPr>
              <a:t>• The application must function as expected for every set of test cases provided.</a:t>
            </a:r>
            <a:endParaRPr b="0" i="0" sz="1700" u="none" cap="none" strike="noStrike">
              <a:solidFill>
                <a:schemeClr val="dk1"/>
              </a:solidFill>
              <a:latin typeface="Calibri"/>
              <a:ea typeface="Calibri"/>
              <a:cs typeface="Calibri"/>
              <a:sym typeface="Calibri"/>
            </a:endParaRPr>
          </a:p>
          <a:p>
            <a:pPr indent="0" lvl="0" marL="0" marR="0" rtl="0" algn="l">
              <a:lnSpc>
                <a:spcPct val="100000"/>
              </a:lnSpc>
              <a:spcBef>
                <a:spcPts val="300"/>
              </a:spcBef>
              <a:spcAft>
                <a:spcPts val="0"/>
              </a:spcAft>
              <a:buClr>
                <a:schemeClr val="dk1"/>
              </a:buClr>
              <a:buSzPts val="1100"/>
              <a:buFont typeface="Arial"/>
              <a:buNone/>
            </a:pPr>
            <a:r>
              <a:rPr b="0" i="0" lang="en" sz="1700" u="none" cap="none" strike="noStrike">
                <a:solidFill>
                  <a:schemeClr val="dk1"/>
                </a:solidFill>
                <a:latin typeface="Calibri"/>
                <a:ea typeface="Calibri"/>
                <a:cs typeface="Calibri"/>
                <a:sym typeface="Calibri"/>
              </a:rPr>
              <a:t>• The application should generate the output for given input test case and input parameters.</a:t>
            </a:r>
            <a:endParaRPr b="0" i="0" sz="1700" u="none" cap="none" strike="noStrike">
              <a:solidFill>
                <a:schemeClr val="dk1"/>
              </a:solidFill>
              <a:latin typeface="Calibri"/>
              <a:ea typeface="Calibri"/>
              <a:cs typeface="Calibri"/>
              <a:sym typeface="Calibri"/>
            </a:endParaRPr>
          </a:p>
          <a:p>
            <a:pPr indent="0" lvl="0" marL="0" marR="0" rtl="0" algn="l">
              <a:lnSpc>
                <a:spcPct val="100000"/>
              </a:lnSpc>
              <a:spcBef>
                <a:spcPts val="300"/>
              </a:spcBef>
              <a:spcAft>
                <a:spcPts val="0"/>
              </a:spcAft>
              <a:buClr>
                <a:schemeClr val="dk1"/>
              </a:buClr>
              <a:buSzPts val="1100"/>
              <a:buFont typeface="Arial"/>
              <a:buNone/>
            </a:pPr>
            <a:r>
              <a:rPr b="0" i="0" lang="en" sz="1700" u="none" cap="none" strike="noStrike">
                <a:solidFill>
                  <a:schemeClr val="dk1"/>
                </a:solidFill>
                <a:latin typeface="Calibri"/>
                <a:ea typeface="Calibri"/>
                <a:cs typeface="Calibri"/>
                <a:sym typeface="Calibri"/>
              </a:rPr>
              <a:t>• The application should generate on-demand services.</a:t>
            </a:r>
            <a:endParaRPr b="0" i="0" sz="15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1"/>
          <p:cNvSpPr txBox="1"/>
          <p:nvPr>
            <p:ph type="title"/>
          </p:nvPr>
        </p:nvSpPr>
        <p:spPr>
          <a:xfrm>
            <a:off x="285750" y="171450"/>
            <a:ext cx="8229600" cy="742950"/>
          </a:xfrm>
          <a:prstGeom prst="rect">
            <a:avLst/>
          </a:prstGeom>
          <a:noFill/>
          <a:ln>
            <a:noFill/>
          </a:ln>
        </p:spPr>
        <p:txBody>
          <a:bodyPr anchorCtr="0" anchor="ctr" bIns="34275" lIns="68575" spcFirstLastPara="1" rIns="68575" wrap="square" tIns="34275">
            <a:normAutofit/>
          </a:bodyPr>
          <a:lstStyle/>
          <a:p>
            <a:pPr indent="0" lvl="0" marL="0" rtl="0" algn="ctr">
              <a:lnSpc>
                <a:spcPct val="100000"/>
              </a:lnSpc>
              <a:spcBef>
                <a:spcPts val="0"/>
              </a:spcBef>
              <a:spcAft>
                <a:spcPts val="0"/>
              </a:spcAft>
              <a:buClr>
                <a:schemeClr val="dk2"/>
              </a:buClr>
              <a:buSzPts val="3000"/>
              <a:buFont typeface="Arial"/>
              <a:buNone/>
            </a:pPr>
            <a:r>
              <a:rPr lang="en" u="sng"/>
              <a:t>Overall Description</a:t>
            </a:r>
            <a:endParaRPr/>
          </a:p>
        </p:txBody>
      </p:sp>
      <p:sp>
        <p:nvSpPr>
          <p:cNvPr id="167" name="Google Shape;167;p31"/>
          <p:cNvSpPr txBox="1"/>
          <p:nvPr>
            <p:ph idx="1" type="body"/>
          </p:nvPr>
        </p:nvSpPr>
        <p:spPr>
          <a:xfrm>
            <a:off x="285750" y="914400"/>
            <a:ext cx="8478900" cy="3733200"/>
          </a:xfrm>
          <a:prstGeom prst="rect">
            <a:avLst/>
          </a:prstGeom>
          <a:noFill/>
          <a:ln>
            <a:noFill/>
          </a:ln>
        </p:spPr>
        <p:txBody>
          <a:bodyPr anchorCtr="0" anchor="t" bIns="34275" lIns="68575" spcFirstLastPara="1" rIns="68575" wrap="square" tIns="34275">
            <a:noAutofit/>
          </a:bodyPr>
          <a:lstStyle/>
          <a:p>
            <a:pPr indent="-336550" lvl="0" marL="457200" rtl="0" algn="just">
              <a:lnSpc>
                <a:spcPct val="100000"/>
              </a:lnSpc>
              <a:spcBef>
                <a:spcPts val="300"/>
              </a:spcBef>
              <a:spcAft>
                <a:spcPts val="0"/>
              </a:spcAft>
              <a:buSzPts val="1700"/>
              <a:buFont typeface="Calibri"/>
              <a:buChar char="•"/>
            </a:pPr>
            <a:r>
              <a:rPr lang="en" sz="1700">
                <a:latin typeface="Calibri"/>
                <a:ea typeface="Calibri"/>
                <a:cs typeface="Calibri"/>
                <a:sym typeface="Calibri"/>
              </a:rPr>
              <a:t>The project involves collecting a dataset of tweets, both real and fake, and pre-processing the data to remove irrelevant information and standardize the text. The pre-processed data is then used to train the Multinomial Naïve Bayes Classifier algorithm, which learns to classify tweets as either real or fake based on the patterns and features present in the data.</a:t>
            </a:r>
            <a:endParaRPr sz="1700">
              <a:latin typeface="Calibri"/>
              <a:ea typeface="Calibri"/>
              <a:cs typeface="Calibri"/>
              <a:sym typeface="Calibri"/>
            </a:endParaRPr>
          </a:p>
          <a:p>
            <a:pPr indent="-336550" lvl="0" marL="457200" rtl="0" algn="just">
              <a:lnSpc>
                <a:spcPct val="100000"/>
              </a:lnSpc>
              <a:spcBef>
                <a:spcPts val="0"/>
              </a:spcBef>
              <a:spcAft>
                <a:spcPts val="0"/>
              </a:spcAft>
              <a:buSzPts val="1700"/>
              <a:buFont typeface="Calibri"/>
              <a:buChar char="•"/>
            </a:pPr>
            <a:r>
              <a:rPr lang="en" sz="1700">
                <a:latin typeface="Calibri"/>
                <a:ea typeface="Calibri"/>
                <a:cs typeface="Calibri"/>
                <a:sym typeface="Calibri"/>
              </a:rPr>
              <a:t>The algorithm uses the Multinomial Naïve Bayes Classifier, which is a probabilistic algorithm commonly used for text classification tasks.</a:t>
            </a:r>
            <a:endParaRPr sz="1700">
              <a:latin typeface="Calibri"/>
              <a:ea typeface="Calibri"/>
              <a:cs typeface="Calibri"/>
              <a:sym typeface="Calibri"/>
            </a:endParaRPr>
          </a:p>
          <a:p>
            <a:pPr indent="-336550" lvl="0" marL="457200" rtl="0" algn="just">
              <a:lnSpc>
                <a:spcPct val="100000"/>
              </a:lnSpc>
              <a:spcBef>
                <a:spcPts val="0"/>
              </a:spcBef>
              <a:spcAft>
                <a:spcPts val="0"/>
              </a:spcAft>
              <a:buSzPts val="1700"/>
              <a:buFont typeface="Calibri"/>
              <a:buChar char="•"/>
            </a:pPr>
            <a:r>
              <a:rPr lang="en" sz="1700">
                <a:latin typeface="Calibri"/>
                <a:ea typeface="Calibri"/>
                <a:cs typeface="Calibri"/>
                <a:sym typeface="Calibri"/>
              </a:rPr>
              <a:t>Once the algorithm is trained, it is evaluated using a separate test dataset to measure its accuracy and performance. The project also involves analyzing the results of the algorithm and identifying areas for improvement.</a:t>
            </a:r>
            <a:endParaRPr sz="1700">
              <a:latin typeface="Calibri"/>
              <a:ea typeface="Calibri"/>
              <a:cs typeface="Calibri"/>
              <a:sym typeface="Calibri"/>
            </a:endParaRPr>
          </a:p>
          <a:p>
            <a:pPr indent="-336550" lvl="0" marL="457200" rtl="0" algn="just">
              <a:lnSpc>
                <a:spcPct val="100000"/>
              </a:lnSpc>
              <a:spcBef>
                <a:spcPts val="0"/>
              </a:spcBef>
              <a:spcAft>
                <a:spcPts val="0"/>
              </a:spcAft>
              <a:buSzPts val="1700"/>
              <a:buFont typeface="Calibri"/>
              <a:buChar char="•"/>
            </a:pPr>
            <a:r>
              <a:rPr lang="en" sz="1700">
                <a:latin typeface="Calibri"/>
                <a:ea typeface="Calibri"/>
                <a:cs typeface="Calibri"/>
                <a:sym typeface="Calibri"/>
              </a:rPr>
              <a:t>Overall, the project aims to develop an effective and accurate tool for identifying fake tweets, which can be useful for combating the spread of misinformation on social media platforms.</a:t>
            </a:r>
            <a:endParaRPr sz="1700">
              <a:latin typeface="Calibri"/>
              <a:ea typeface="Calibri"/>
              <a:cs typeface="Calibri"/>
              <a:sym typeface="Calibri"/>
            </a:endParaRPr>
          </a:p>
        </p:txBody>
      </p:sp>
      <p:sp>
        <p:nvSpPr>
          <p:cNvPr id="168" name="Google Shape;168;p31"/>
          <p:cNvSpPr txBox="1"/>
          <p:nvPr>
            <p:ph idx="12" type="sldNum"/>
          </p:nvPr>
        </p:nvSpPr>
        <p:spPr>
          <a:xfrm>
            <a:off x="8686800" y="10085"/>
            <a:ext cx="457200" cy="246888"/>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2"/>
          <p:cNvSpPr txBox="1"/>
          <p:nvPr>
            <p:ph idx="12" type="sldNum"/>
          </p:nvPr>
        </p:nvSpPr>
        <p:spPr>
          <a:xfrm>
            <a:off x="8686800" y="10085"/>
            <a:ext cx="457200" cy="246888"/>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fld id="{00000000-1234-1234-1234-123412341234}" type="slidenum">
              <a:rPr lang="en"/>
              <a:t>‹#›</a:t>
            </a:fld>
            <a:endParaRPr/>
          </a:p>
        </p:txBody>
      </p:sp>
      <p:sp>
        <p:nvSpPr>
          <p:cNvPr id="174" name="Google Shape;174;p32"/>
          <p:cNvSpPr txBox="1"/>
          <p:nvPr/>
        </p:nvSpPr>
        <p:spPr>
          <a:xfrm>
            <a:off x="337369" y="218979"/>
            <a:ext cx="8229600" cy="571500"/>
          </a:xfrm>
          <a:prstGeom prst="rect">
            <a:avLst/>
          </a:prstGeom>
          <a:noFill/>
          <a:ln>
            <a:noFill/>
          </a:ln>
        </p:spPr>
        <p:txBody>
          <a:bodyPr anchorCtr="0" anchor="ctr" bIns="34275" lIns="68575" spcFirstLastPara="1" rIns="68575" wrap="square" tIns="34275">
            <a:normAutofit/>
          </a:bodyPr>
          <a:lstStyle/>
          <a:p>
            <a:pPr indent="0" lvl="0" marL="0" marR="0" rtl="0" algn="ctr">
              <a:lnSpc>
                <a:spcPct val="100000"/>
              </a:lnSpc>
              <a:spcBef>
                <a:spcPts val="0"/>
              </a:spcBef>
              <a:spcAft>
                <a:spcPts val="0"/>
              </a:spcAft>
              <a:buClr>
                <a:schemeClr val="dk2"/>
              </a:buClr>
              <a:buSzPts val="3000"/>
              <a:buFont typeface="Arial"/>
              <a:buNone/>
            </a:pPr>
            <a:r>
              <a:rPr b="0" i="0" lang="en" sz="3000" u="sng" cap="none" strike="noStrike">
                <a:solidFill>
                  <a:schemeClr val="dk2"/>
                </a:solidFill>
                <a:latin typeface="Arial"/>
                <a:ea typeface="Arial"/>
                <a:cs typeface="Arial"/>
                <a:sym typeface="Arial"/>
              </a:rPr>
              <a:t>User classification and characteristics</a:t>
            </a:r>
            <a:endParaRPr b="0" i="0" sz="1100" u="none" cap="none" strike="noStrike">
              <a:solidFill>
                <a:srgbClr val="000000"/>
              </a:solidFill>
              <a:latin typeface="Arial"/>
              <a:ea typeface="Arial"/>
              <a:cs typeface="Arial"/>
              <a:sym typeface="Arial"/>
            </a:endParaRPr>
          </a:p>
        </p:txBody>
      </p:sp>
      <p:sp>
        <p:nvSpPr>
          <p:cNvPr id="175" name="Google Shape;175;p32"/>
          <p:cNvSpPr txBox="1"/>
          <p:nvPr/>
        </p:nvSpPr>
        <p:spPr>
          <a:xfrm>
            <a:off x="335550" y="790475"/>
            <a:ext cx="8472900" cy="4331400"/>
          </a:xfrm>
          <a:prstGeom prst="rect">
            <a:avLst/>
          </a:prstGeom>
          <a:noFill/>
          <a:ln>
            <a:noFill/>
          </a:ln>
        </p:spPr>
        <p:txBody>
          <a:bodyPr anchorCtr="0" anchor="t" bIns="34275" lIns="68575" spcFirstLastPara="1" rIns="68575" wrap="square" tIns="34275">
            <a:normAutofit/>
          </a:bodyPr>
          <a:lstStyle/>
          <a:p>
            <a:pPr indent="-133350" lvl="0" marL="139700" marR="0" rtl="0" algn="just">
              <a:lnSpc>
                <a:spcPct val="100000"/>
              </a:lnSpc>
              <a:spcBef>
                <a:spcPts val="300"/>
              </a:spcBef>
              <a:spcAft>
                <a:spcPts val="0"/>
              </a:spcAft>
              <a:buClr>
                <a:schemeClr val="accent1"/>
              </a:buClr>
              <a:buSzPts val="1300"/>
              <a:buFont typeface="Arial"/>
              <a:buChar char="•"/>
            </a:pPr>
            <a:r>
              <a:rPr b="1" i="0" lang="en" sz="1600" u="none" cap="none" strike="noStrike">
                <a:solidFill>
                  <a:schemeClr val="dk1"/>
                </a:solidFill>
                <a:latin typeface="Calibri"/>
                <a:ea typeface="Calibri"/>
                <a:cs typeface="Calibri"/>
                <a:sym typeface="Calibri"/>
              </a:rPr>
              <a:t>Researchers: </a:t>
            </a:r>
            <a:r>
              <a:rPr b="0" i="0" lang="en" sz="1600" u="none" cap="none" strike="noStrike">
                <a:solidFill>
                  <a:schemeClr val="dk1"/>
                </a:solidFill>
                <a:latin typeface="Calibri"/>
                <a:ea typeface="Calibri"/>
                <a:cs typeface="Calibri"/>
                <a:sym typeface="Calibri"/>
              </a:rPr>
              <a:t>These users are interested in conducting research on fake tweet detection and analyzing the performance of the Multinomial Naïve Bayes Classifier Algorithm. They may have a background in computer science, statistics or data science.</a:t>
            </a:r>
            <a:endParaRPr b="0" i="0" sz="1600" u="none" cap="none" strike="noStrike">
              <a:solidFill>
                <a:schemeClr val="dk1"/>
              </a:solidFill>
              <a:latin typeface="Calibri"/>
              <a:ea typeface="Calibri"/>
              <a:cs typeface="Calibri"/>
              <a:sym typeface="Calibri"/>
            </a:endParaRPr>
          </a:p>
          <a:p>
            <a:pPr indent="-133350" lvl="0" marL="139700" marR="0" rtl="0" algn="just">
              <a:lnSpc>
                <a:spcPct val="100000"/>
              </a:lnSpc>
              <a:spcBef>
                <a:spcPts val="300"/>
              </a:spcBef>
              <a:spcAft>
                <a:spcPts val="0"/>
              </a:spcAft>
              <a:buClr>
                <a:schemeClr val="accent1"/>
              </a:buClr>
              <a:buSzPts val="1300"/>
              <a:buFont typeface="Arial"/>
              <a:buChar char="•"/>
            </a:pPr>
            <a:r>
              <a:rPr b="1" i="0" lang="en" sz="1600" u="none" cap="none" strike="noStrike">
                <a:solidFill>
                  <a:schemeClr val="dk1"/>
                </a:solidFill>
                <a:latin typeface="Calibri"/>
                <a:ea typeface="Calibri"/>
                <a:cs typeface="Calibri"/>
                <a:sym typeface="Calibri"/>
              </a:rPr>
              <a:t>Social media companies: </a:t>
            </a:r>
            <a:r>
              <a:rPr b="0" i="0" lang="en" sz="1600" u="none" cap="none" strike="noStrike">
                <a:solidFill>
                  <a:schemeClr val="dk1"/>
                </a:solidFill>
                <a:latin typeface="Calibri"/>
                <a:ea typeface="Calibri"/>
                <a:cs typeface="Calibri"/>
                <a:sym typeface="Calibri"/>
              </a:rPr>
              <a:t>These users are interested in identifying and removing fake tweets from their platforms to maintain the integrity of their service. They may have a background in business, marketing, or technology.</a:t>
            </a:r>
            <a:endParaRPr b="0" i="0" sz="1600" u="none" cap="none" strike="noStrike">
              <a:solidFill>
                <a:schemeClr val="dk1"/>
              </a:solidFill>
              <a:latin typeface="Calibri"/>
              <a:ea typeface="Calibri"/>
              <a:cs typeface="Calibri"/>
              <a:sym typeface="Calibri"/>
            </a:endParaRPr>
          </a:p>
          <a:p>
            <a:pPr indent="-133350" lvl="0" marL="139700" marR="0" rtl="0" algn="just">
              <a:lnSpc>
                <a:spcPct val="100000"/>
              </a:lnSpc>
              <a:spcBef>
                <a:spcPts val="300"/>
              </a:spcBef>
              <a:spcAft>
                <a:spcPts val="0"/>
              </a:spcAft>
              <a:buClr>
                <a:schemeClr val="accent1"/>
              </a:buClr>
              <a:buSzPts val="1300"/>
              <a:buFont typeface="Arial"/>
              <a:buChar char="•"/>
            </a:pPr>
            <a:r>
              <a:rPr b="1" i="0" lang="en" sz="1600" u="none" cap="none" strike="noStrike">
                <a:solidFill>
                  <a:schemeClr val="dk1"/>
                </a:solidFill>
                <a:latin typeface="Calibri"/>
                <a:ea typeface="Calibri"/>
                <a:cs typeface="Calibri"/>
                <a:sym typeface="Calibri"/>
              </a:rPr>
              <a:t>Social media users: </a:t>
            </a:r>
            <a:r>
              <a:rPr b="0" i="0" lang="en" sz="1600" u="none" cap="none" strike="noStrike">
                <a:solidFill>
                  <a:schemeClr val="dk1"/>
                </a:solidFill>
                <a:latin typeface="Calibri"/>
                <a:ea typeface="Calibri"/>
                <a:cs typeface="Calibri"/>
                <a:sym typeface="Calibri"/>
              </a:rPr>
              <a:t>These users are interested in identifying fake tweets to avoid spreading misinformation or being misled by false information. They may come from a variety of backgrounds and have varying degrees of technical knowledge.</a:t>
            </a:r>
            <a:endParaRPr b="0" i="0" sz="1600" u="none" cap="none" strike="noStrike">
              <a:solidFill>
                <a:schemeClr val="dk1"/>
              </a:solidFill>
              <a:latin typeface="Calibri"/>
              <a:ea typeface="Calibri"/>
              <a:cs typeface="Calibri"/>
              <a:sym typeface="Calibri"/>
            </a:endParaRPr>
          </a:p>
          <a:p>
            <a:pPr indent="-133350" lvl="0" marL="139700" marR="0" rtl="0" algn="just">
              <a:lnSpc>
                <a:spcPct val="100000"/>
              </a:lnSpc>
              <a:spcBef>
                <a:spcPts val="300"/>
              </a:spcBef>
              <a:spcAft>
                <a:spcPts val="0"/>
              </a:spcAft>
              <a:buClr>
                <a:schemeClr val="accent1"/>
              </a:buClr>
              <a:buSzPts val="1300"/>
              <a:buFont typeface="Arial"/>
              <a:buChar char="•"/>
            </a:pPr>
            <a:r>
              <a:rPr b="1" i="0" lang="en" sz="1600" u="none" cap="none" strike="noStrike">
                <a:solidFill>
                  <a:schemeClr val="dk1"/>
                </a:solidFill>
                <a:latin typeface="Calibri"/>
                <a:ea typeface="Calibri"/>
                <a:cs typeface="Calibri"/>
                <a:sym typeface="Calibri"/>
              </a:rPr>
              <a:t>Government agencies: </a:t>
            </a:r>
            <a:r>
              <a:rPr b="0" i="0" lang="en" sz="1600" u="none" cap="none" strike="noStrike">
                <a:solidFill>
                  <a:schemeClr val="dk1"/>
                </a:solidFill>
                <a:latin typeface="Calibri"/>
                <a:ea typeface="Calibri"/>
                <a:cs typeface="Calibri"/>
                <a:sym typeface="Calibri"/>
              </a:rPr>
              <a:t>These users are interested in identifying and tracking the spread of fake news on social media platforms to protect public safety and security. They may have a background in law enforcement, intelligence, or public policy.</a:t>
            </a:r>
            <a:endParaRPr b="0" i="0" sz="1600" u="none" cap="none" strike="noStrike">
              <a:solidFill>
                <a:schemeClr val="dk1"/>
              </a:solidFill>
              <a:latin typeface="Calibri"/>
              <a:ea typeface="Calibri"/>
              <a:cs typeface="Calibri"/>
              <a:sym typeface="Calibri"/>
            </a:endParaRPr>
          </a:p>
          <a:p>
            <a:pPr indent="-133350" lvl="0" marL="139700" marR="0" rtl="0" algn="just">
              <a:lnSpc>
                <a:spcPct val="100000"/>
              </a:lnSpc>
              <a:spcBef>
                <a:spcPts val="300"/>
              </a:spcBef>
              <a:spcAft>
                <a:spcPts val="0"/>
              </a:spcAft>
              <a:buClr>
                <a:schemeClr val="accent1"/>
              </a:buClr>
              <a:buSzPts val="1300"/>
              <a:buFont typeface="Arial"/>
              <a:buChar char="•"/>
            </a:pPr>
            <a:r>
              <a:rPr b="1" i="0" lang="en" sz="1600" u="none" cap="none" strike="noStrike">
                <a:solidFill>
                  <a:schemeClr val="dk1"/>
                </a:solidFill>
                <a:latin typeface="Calibri"/>
                <a:ea typeface="Calibri"/>
                <a:cs typeface="Calibri"/>
                <a:sym typeface="Calibri"/>
              </a:rPr>
              <a:t>Media organizations: </a:t>
            </a:r>
            <a:r>
              <a:rPr b="0" i="0" lang="en" sz="1600" u="none" cap="none" strike="noStrike">
                <a:solidFill>
                  <a:schemeClr val="dk1"/>
                </a:solidFill>
                <a:latin typeface="Calibri"/>
                <a:ea typeface="Calibri"/>
                <a:cs typeface="Calibri"/>
                <a:sym typeface="Calibri"/>
              </a:rPr>
              <a:t>These users are interested in verifying the accuracy of information on social media platforms to avoid publishing fake news stories. They may have a background in journalism or media studies.</a:t>
            </a:r>
            <a:endParaRPr b="0" i="0" sz="16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3"/>
          <p:cNvSpPr txBox="1"/>
          <p:nvPr>
            <p:ph idx="12" type="sldNum"/>
          </p:nvPr>
        </p:nvSpPr>
        <p:spPr>
          <a:xfrm>
            <a:off x="8686800" y="10085"/>
            <a:ext cx="457200" cy="246888"/>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fld id="{00000000-1234-1234-1234-123412341234}" type="slidenum">
              <a:rPr lang="en"/>
              <a:t>‹#›</a:t>
            </a:fld>
            <a:endParaRPr/>
          </a:p>
        </p:txBody>
      </p:sp>
      <p:sp>
        <p:nvSpPr>
          <p:cNvPr id="181" name="Google Shape;181;p33"/>
          <p:cNvSpPr txBox="1"/>
          <p:nvPr/>
        </p:nvSpPr>
        <p:spPr>
          <a:xfrm>
            <a:off x="337369" y="218979"/>
            <a:ext cx="8229600" cy="571500"/>
          </a:xfrm>
          <a:prstGeom prst="rect">
            <a:avLst/>
          </a:prstGeom>
          <a:noFill/>
          <a:ln>
            <a:noFill/>
          </a:ln>
        </p:spPr>
        <p:txBody>
          <a:bodyPr anchorCtr="0" anchor="ctr" bIns="34275" lIns="68575" spcFirstLastPara="1" rIns="68575" wrap="square" tIns="34275">
            <a:normAutofit/>
          </a:bodyPr>
          <a:lstStyle/>
          <a:p>
            <a:pPr indent="0" lvl="0" marL="0" marR="0" rtl="0" algn="ctr">
              <a:lnSpc>
                <a:spcPct val="100000"/>
              </a:lnSpc>
              <a:spcBef>
                <a:spcPts val="0"/>
              </a:spcBef>
              <a:spcAft>
                <a:spcPts val="0"/>
              </a:spcAft>
              <a:buClr>
                <a:schemeClr val="dk2"/>
              </a:buClr>
              <a:buSzPts val="3000"/>
              <a:buFont typeface="Arial"/>
              <a:buNone/>
            </a:pPr>
            <a:r>
              <a:rPr b="0" i="0" lang="en" sz="3000" u="sng" cap="none" strike="noStrike">
                <a:solidFill>
                  <a:schemeClr val="dk2"/>
                </a:solidFill>
                <a:latin typeface="Arial"/>
                <a:ea typeface="Arial"/>
                <a:cs typeface="Arial"/>
                <a:sym typeface="Arial"/>
              </a:rPr>
              <a:t>Design and Implementation Constraints</a:t>
            </a:r>
            <a:endParaRPr b="0" i="0" sz="1100" u="none" cap="none" strike="noStrike">
              <a:solidFill>
                <a:srgbClr val="000000"/>
              </a:solidFill>
              <a:latin typeface="Arial"/>
              <a:ea typeface="Arial"/>
              <a:cs typeface="Arial"/>
              <a:sym typeface="Arial"/>
            </a:endParaRPr>
          </a:p>
        </p:txBody>
      </p:sp>
      <p:sp>
        <p:nvSpPr>
          <p:cNvPr id="182" name="Google Shape;182;p33"/>
          <p:cNvSpPr txBox="1"/>
          <p:nvPr/>
        </p:nvSpPr>
        <p:spPr>
          <a:xfrm>
            <a:off x="261250" y="953575"/>
            <a:ext cx="8494800" cy="3694200"/>
          </a:xfrm>
          <a:prstGeom prst="rect">
            <a:avLst/>
          </a:prstGeom>
          <a:noFill/>
          <a:ln>
            <a:noFill/>
          </a:ln>
        </p:spPr>
        <p:txBody>
          <a:bodyPr anchorCtr="0" anchor="t" bIns="34275" lIns="68575" spcFirstLastPara="1" rIns="68575" wrap="square" tIns="34275">
            <a:noAutofit/>
          </a:bodyPr>
          <a:lstStyle/>
          <a:p>
            <a:pPr indent="-139700" lvl="0" marL="139700" marR="0" rtl="0" algn="just">
              <a:lnSpc>
                <a:spcPct val="80000"/>
              </a:lnSpc>
              <a:spcBef>
                <a:spcPts val="400"/>
              </a:spcBef>
              <a:spcAft>
                <a:spcPts val="0"/>
              </a:spcAft>
              <a:buClr>
                <a:schemeClr val="accent1"/>
              </a:buClr>
              <a:buSzPts val="1700"/>
              <a:buFont typeface="Arial"/>
              <a:buChar char="•"/>
            </a:pPr>
            <a:r>
              <a:rPr b="1" i="0" lang="en" sz="1700" u="none" cap="none" strike="noStrike">
                <a:solidFill>
                  <a:schemeClr val="dk1"/>
                </a:solidFill>
                <a:latin typeface="Calibri"/>
                <a:ea typeface="Calibri"/>
                <a:cs typeface="Calibri"/>
                <a:sym typeface="Calibri"/>
              </a:rPr>
              <a:t>Data collection and labeling: </a:t>
            </a:r>
            <a:r>
              <a:rPr b="0" i="0" lang="en" sz="1700" u="none" cap="none" strike="noStrike">
                <a:solidFill>
                  <a:schemeClr val="dk1"/>
                </a:solidFill>
                <a:latin typeface="Calibri"/>
                <a:ea typeface="Calibri"/>
                <a:cs typeface="Calibri"/>
                <a:sym typeface="Calibri"/>
              </a:rPr>
              <a:t>One of the biggest challenges in designing a fake tweet detection system is obtaining a reliable dataset of labeled tweets for training and testing. Gathering such data can be time-consuming, and labeling it can be a complex and subjective task, depending on the criteria used to identify fake tweets.</a:t>
            </a:r>
            <a:endParaRPr b="0" i="0" sz="1700" u="none" cap="none" strike="noStrike">
              <a:solidFill>
                <a:schemeClr val="dk1"/>
              </a:solidFill>
              <a:latin typeface="Calibri"/>
              <a:ea typeface="Calibri"/>
              <a:cs typeface="Calibri"/>
              <a:sym typeface="Calibri"/>
            </a:endParaRPr>
          </a:p>
          <a:p>
            <a:pPr indent="-139700" lvl="0" marL="139700" marR="0" rtl="0" algn="just">
              <a:lnSpc>
                <a:spcPct val="80000"/>
              </a:lnSpc>
              <a:spcBef>
                <a:spcPts val="400"/>
              </a:spcBef>
              <a:spcAft>
                <a:spcPts val="0"/>
              </a:spcAft>
              <a:buClr>
                <a:schemeClr val="accent1"/>
              </a:buClr>
              <a:buSzPts val="1700"/>
              <a:buFont typeface="Arial"/>
              <a:buChar char="•"/>
            </a:pPr>
            <a:r>
              <a:rPr b="1" i="0" lang="en" sz="1700" u="none" cap="none" strike="noStrike">
                <a:solidFill>
                  <a:schemeClr val="dk1"/>
                </a:solidFill>
                <a:latin typeface="Calibri"/>
                <a:ea typeface="Calibri"/>
                <a:cs typeface="Calibri"/>
                <a:sym typeface="Calibri"/>
              </a:rPr>
              <a:t>Performance evaluation: </a:t>
            </a:r>
            <a:r>
              <a:rPr b="0" i="0" lang="en" sz="1700" u="none" cap="none" strike="noStrike">
                <a:solidFill>
                  <a:schemeClr val="dk1"/>
                </a:solidFill>
                <a:latin typeface="Calibri"/>
                <a:ea typeface="Calibri"/>
                <a:cs typeface="Calibri"/>
                <a:sym typeface="Calibri"/>
              </a:rPr>
              <a:t>The performance of the classifier algorithm needs to be evaluated on an independent test set. The choice of evaluation metrics can also be a critical decision, as different metrics can provide different insights into the classifier's performance.</a:t>
            </a:r>
            <a:endParaRPr b="0" i="0" sz="1700" u="none" cap="none" strike="noStrike">
              <a:solidFill>
                <a:schemeClr val="dk1"/>
              </a:solidFill>
              <a:latin typeface="Calibri"/>
              <a:ea typeface="Calibri"/>
              <a:cs typeface="Calibri"/>
              <a:sym typeface="Calibri"/>
            </a:endParaRPr>
          </a:p>
          <a:p>
            <a:pPr indent="-139700" lvl="0" marL="139700" marR="0" rtl="0" algn="just">
              <a:lnSpc>
                <a:spcPct val="80000"/>
              </a:lnSpc>
              <a:spcBef>
                <a:spcPts val="400"/>
              </a:spcBef>
              <a:spcAft>
                <a:spcPts val="0"/>
              </a:spcAft>
              <a:buClr>
                <a:schemeClr val="accent1"/>
              </a:buClr>
              <a:buSzPts val="1700"/>
              <a:buFont typeface="Arial"/>
              <a:buChar char="•"/>
            </a:pPr>
            <a:r>
              <a:rPr b="1" i="0" lang="en" sz="1700" u="none" cap="none" strike="noStrike">
                <a:solidFill>
                  <a:schemeClr val="dk1"/>
                </a:solidFill>
                <a:latin typeface="Calibri"/>
                <a:ea typeface="Calibri"/>
                <a:cs typeface="Calibri"/>
                <a:sym typeface="Calibri"/>
              </a:rPr>
              <a:t>Scalability and efficiency: </a:t>
            </a:r>
            <a:r>
              <a:rPr b="0" i="0" lang="en" sz="1700" u="none" cap="none" strike="noStrike">
                <a:solidFill>
                  <a:schemeClr val="dk1"/>
                </a:solidFill>
                <a:latin typeface="Calibri"/>
                <a:ea typeface="Calibri"/>
                <a:cs typeface="Calibri"/>
                <a:sym typeface="Calibri"/>
              </a:rPr>
              <a:t>The algorithm should be scalable to handle large datasets of tweets and be efficient enough to classify them in real-time. The choice of programming language, libraries, and hardware infrastructure can play a crucial role in achieving scalability and efficiency.</a:t>
            </a:r>
            <a:endParaRPr b="1" i="0" sz="1700" u="none" cap="none" strike="noStrike">
              <a:solidFill>
                <a:schemeClr val="dk1"/>
              </a:solidFill>
              <a:latin typeface="Calibri"/>
              <a:ea typeface="Calibri"/>
              <a:cs typeface="Calibri"/>
              <a:sym typeface="Calibri"/>
            </a:endParaRPr>
          </a:p>
          <a:p>
            <a:pPr indent="-139700" lvl="0" marL="139700" marR="0" rtl="0" algn="just">
              <a:lnSpc>
                <a:spcPct val="80000"/>
              </a:lnSpc>
              <a:spcBef>
                <a:spcPts val="400"/>
              </a:spcBef>
              <a:spcAft>
                <a:spcPts val="0"/>
              </a:spcAft>
              <a:buClr>
                <a:schemeClr val="accent1"/>
              </a:buClr>
              <a:buSzPts val="1700"/>
              <a:buFont typeface="Arial"/>
              <a:buChar char="•"/>
            </a:pPr>
            <a:r>
              <a:rPr b="1" i="0" lang="en" sz="1700" u="none" cap="none" strike="noStrike">
                <a:solidFill>
                  <a:schemeClr val="dk1"/>
                </a:solidFill>
                <a:latin typeface="Calibri"/>
                <a:ea typeface="Calibri"/>
                <a:cs typeface="Calibri"/>
                <a:sym typeface="Calibri"/>
              </a:rPr>
              <a:t>Model maintenance: </a:t>
            </a:r>
            <a:r>
              <a:rPr b="0" i="0" lang="en" sz="1700" u="none" cap="none" strike="noStrike">
                <a:solidFill>
                  <a:schemeClr val="dk1"/>
                </a:solidFill>
                <a:latin typeface="Calibri"/>
                <a:ea typeface="Calibri"/>
                <a:cs typeface="Calibri"/>
                <a:sym typeface="Calibri"/>
              </a:rPr>
              <a:t>As new types of fake tweets emerge, the classifier algorithm needs to be updated to detect them. Therefore, designing a system for model maintenance is essential to ensure the continued accuracy of the algorithm. </a:t>
            </a:r>
            <a:endParaRPr b="1" i="0" sz="17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larity">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