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Constantia"/>
      <p:regular r:id="rId27"/>
      <p:bold r:id="rId28"/>
      <p:italic r:id="rId29"/>
      <p:boldItalic r:id="rId30"/>
    </p:embeddedFont>
    <p:embeddedFont>
      <p:font typeface="EB Garamond"/>
      <p:regular r:id="rId31"/>
      <p:bold r:id="rId32"/>
      <p:italic r:id="rId33"/>
      <p:boldItalic r:id="rId34"/>
    </p:embeddedFont>
    <p:embeddedFont>
      <p:font typeface="Bell M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Constantia-bold.fntdata"/><Relationship Id="rId27" Type="http://schemas.openxmlformats.org/officeDocument/2006/relationships/font" Target="fonts/Constantia-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onstantia-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BGaramond-regular.fntdata"/><Relationship Id="rId30" Type="http://schemas.openxmlformats.org/officeDocument/2006/relationships/font" Target="fonts/Constantia-boldItalic.fntdata"/><Relationship Id="rId11" Type="http://schemas.openxmlformats.org/officeDocument/2006/relationships/slide" Target="slides/slide5.xml"/><Relationship Id="rId33" Type="http://schemas.openxmlformats.org/officeDocument/2006/relationships/font" Target="fonts/EBGaramond-italic.fntdata"/><Relationship Id="rId10" Type="http://schemas.openxmlformats.org/officeDocument/2006/relationships/slide" Target="slides/slide4.xml"/><Relationship Id="rId32" Type="http://schemas.openxmlformats.org/officeDocument/2006/relationships/font" Target="fonts/EBGaramond-bold.fntdata"/><Relationship Id="rId13" Type="http://schemas.openxmlformats.org/officeDocument/2006/relationships/slide" Target="slides/slide7.xml"/><Relationship Id="rId35" Type="http://schemas.openxmlformats.org/officeDocument/2006/relationships/font" Target="fonts/BellMT-regular.fntdata"/><Relationship Id="rId12" Type="http://schemas.openxmlformats.org/officeDocument/2006/relationships/slide" Target="slides/slide6.xml"/><Relationship Id="rId34" Type="http://schemas.openxmlformats.org/officeDocument/2006/relationships/font" Target="fonts/EBGaramond-boldItalic.fntdata"/><Relationship Id="rId15" Type="http://schemas.openxmlformats.org/officeDocument/2006/relationships/slide" Target="slides/slide9.xml"/><Relationship Id="rId37" Type="http://schemas.openxmlformats.org/officeDocument/2006/relationships/font" Target="fonts/BellMT-italic.fntdata"/><Relationship Id="rId14" Type="http://schemas.openxmlformats.org/officeDocument/2006/relationships/slide" Target="slides/slide8.xml"/><Relationship Id="rId36" Type="http://schemas.openxmlformats.org/officeDocument/2006/relationships/font" Target="fonts/BellMT-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BellM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19" name="Google Shape;11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7" name="Google Shape;13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685800" y="1028702"/>
            <a:ext cx="7848600" cy="144541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2"/>
              </a:buClr>
              <a:buSzPts val="4100"/>
              <a:buFont typeface="Arial"/>
              <a:buNone/>
              <a:defRPr sz="41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
          <p:cNvSpPr txBox="1"/>
          <p:nvPr>
            <p:ph idx="1" type="subTitle"/>
          </p:nvPr>
        </p:nvSpPr>
        <p:spPr>
          <a:xfrm>
            <a:off x="685800" y="2628900"/>
            <a:ext cx="6400800" cy="131445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400"/>
              </a:spcBef>
              <a:spcAft>
                <a:spcPts val="0"/>
              </a:spcAft>
              <a:buSzPts val="1500"/>
              <a:buNone/>
              <a:defRPr>
                <a:solidFill>
                  <a:srgbClr val="3F3F3F"/>
                </a:solidFill>
              </a:defRPr>
            </a:lvl1pPr>
            <a:lvl2pPr lvl="1" algn="ctr">
              <a:lnSpc>
                <a:spcPct val="100000"/>
              </a:lnSpc>
              <a:spcBef>
                <a:spcPts val="300"/>
              </a:spcBef>
              <a:spcAft>
                <a:spcPts val="0"/>
              </a:spcAft>
              <a:buSzPts val="1300"/>
              <a:buNone/>
              <a:defRPr>
                <a:solidFill>
                  <a:srgbClr val="888888"/>
                </a:solidFill>
              </a:defRPr>
            </a:lvl2pPr>
            <a:lvl3pPr lvl="2" algn="ctr">
              <a:lnSpc>
                <a:spcPct val="100000"/>
              </a:lnSpc>
              <a:spcBef>
                <a:spcPts val="300"/>
              </a:spcBef>
              <a:spcAft>
                <a:spcPts val="0"/>
              </a:spcAft>
              <a:buSzPts val="1200"/>
              <a:buNone/>
              <a:defRPr>
                <a:solidFill>
                  <a:srgbClr val="888888"/>
                </a:solidFill>
              </a:defRPr>
            </a:lvl3pPr>
            <a:lvl4pPr lvl="3" algn="ctr">
              <a:lnSpc>
                <a:spcPct val="100000"/>
              </a:lnSpc>
              <a:spcBef>
                <a:spcPts val="200"/>
              </a:spcBef>
              <a:spcAft>
                <a:spcPts val="0"/>
              </a:spcAft>
              <a:buSzPts val="1200"/>
              <a:buNone/>
              <a:defRPr>
                <a:solidFill>
                  <a:srgbClr val="888888"/>
                </a:solidFill>
              </a:defRPr>
            </a:lvl4pPr>
            <a:lvl5pPr lvl="4" algn="ctr">
              <a:lnSpc>
                <a:spcPct val="100000"/>
              </a:lnSpc>
              <a:spcBef>
                <a:spcPts val="200"/>
              </a:spcBef>
              <a:spcAft>
                <a:spcPts val="0"/>
              </a:spcAft>
              <a:buSzPts val="1100"/>
              <a:buNone/>
              <a:defRPr>
                <a:solidFill>
                  <a:srgbClr val="888888"/>
                </a:solidFill>
              </a:defRPr>
            </a:lvl5pPr>
            <a:lvl6pPr lvl="5" algn="ctr">
              <a:lnSpc>
                <a:spcPct val="100000"/>
              </a:lnSpc>
              <a:spcBef>
                <a:spcPts val="200"/>
              </a:spcBef>
              <a:spcAft>
                <a:spcPts val="0"/>
              </a:spcAft>
              <a:buSzPts val="1000"/>
              <a:buNone/>
              <a:defRPr>
                <a:solidFill>
                  <a:srgbClr val="888888"/>
                </a:solidFill>
              </a:defRPr>
            </a:lvl6pPr>
            <a:lvl7pPr lvl="6" algn="ctr">
              <a:lnSpc>
                <a:spcPct val="100000"/>
              </a:lnSpc>
              <a:spcBef>
                <a:spcPts val="200"/>
              </a:spcBef>
              <a:spcAft>
                <a:spcPts val="0"/>
              </a:spcAft>
              <a:buSzPts val="1000"/>
              <a:buNone/>
              <a:defRPr>
                <a:solidFill>
                  <a:srgbClr val="888888"/>
                </a:solidFill>
              </a:defRPr>
            </a:lvl7pPr>
            <a:lvl8pPr lvl="7" algn="ctr">
              <a:lnSpc>
                <a:spcPct val="100000"/>
              </a:lnSpc>
              <a:spcBef>
                <a:spcPts val="200"/>
              </a:spcBef>
              <a:spcAft>
                <a:spcPts val="0"/>
              </a:spcAft>
              <a:buSzPts val="1000"/>
              <a:buNone/>
              <a:defRPr>
                <a:solidFill>
                  <a:srgbClr val="888888"/>
                </a:solidFill>
              </a:defRPr>
            </a:lvl8pPr>
            <a:lvl9pPr lvl="8" algn="ctr">
              <a:lnSpc>
                <a:spcPct val="100000"/>
              </a:lnSpc>
              <a:spcBef>
                <a:spcPts val="200"/>
              </a:spcBef>
              <a:spcAft>
                <a:spcPts val="0"/>
              </a:spcAft>
              <a:buSzPts val="1000"/>
              <a:buNone/>
              <a:defRPr>
                <a:solidFill>
                  <a:srgbClr val="888888"/>
                </a:solidFill>
              </a:defRPr>
            </a:lvl9pPr>
          </a:lstStyle>
          <a:p/>
        </p:txBody>
      </p:sp>
      <p:sp>
        <p:nvSpPr>
          <p:cNvPr id="17" name="Google Shape;17;p2"/>
          <p:cNvSpPr txBox="1"/>
          <p:nvPr>
            <p:ph idx="12" type="sldNum"/>
          </p:nvPr>
        </p:nvSpPr>
        <p:spPr>
          <a:xfrm>
            <a:off x="8686800" y="0"/>
            <a:ext cx="453838"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cxnSp>
        <p:nvCxnSpPr>
          <p:cNvPr id="18" name="Google Shape;18;p2"/>
          <p:cNvCxnSpPr/>
          <p:nvPr/>
        </p:nvCxnSpPr>
        <p:spPr>
          <a:xfrm>
            <a:off x="685800" y="2548890"/>
            <a:ext cx="7848600" cy="1191"/>
          </a:xfrm>
          <a:prstGeom prst="straightConnector1">
            <a:avLst/>
          </a:prstGeom>
          <a:noFill/>
          <a:ln cap="flat" cmpd="sng" w="19050">
            <a:solidFill>
              <a:schemeClr val="dk2"/>
            </a:solidFill>
            <a:prstDash val="solid"/>
            <a:round/>
            <a:headEnd len="sm" w="sm" type="none"/>
            <a:tailEnd len="sm" w="sm" type="none"/>
          </a:ln>
        </p:spPr>
      </p:cxnSp>
      <p:grpSp>
        <p:nvGrpSpPr>
          <p:cNvPr id="19" name="Google Shape;19;p2"/>
          <p:cNvGrpSpPr/>
          <p:nvPr/>
        </p:nvGrpSpPr>
        <p:grpSpPr>
          <a:xfrm>
            <a:off x="0" y="4857750"/>
            <a:ext cx="9144000" cy="285750"/>
            <a:chOff x="0" y="6477000"/>
            <a:chExt cx="12192000" cy="381000"/>
          </a:xfrm>
        </p:grpSpPr>
        <p:sp>
          <p:nvSpPr>
            <p:cNvPr id="20" name="Google Shape;20;p2"/>
            <p:cNvSpPr txBox="1"/>
            <p:nvPr/>
          </p:nvSpPr>
          <p:spPr>
            <a:xfrm>
              <a:off x="0" y="6488668"/>
              <a:ext cx="12192000" cy="369332"/>
            </a:xfrm>
            <a:prstGeom prst="rect">
              <a:avLst/>
            </a:prstGeom>
            <a:solidFill>
              <a:srgbClr val="538CD5"/>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 name="Google Shape;21;p2"/>
            <p:cNvSpPr txBox="1"/>
            <p:nvPr/>
          </p:nvSpPr>
          <p:spPr>
            <a:xfrm>
              <a:off x="685800" y="6477000"/>
              <a:ext cx="11201400" cy="369332"/>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Bell MT"/>
                  <a:ea typeface="Bell MT"/>
                  <a:cs typeface="Bell MT"/>
                  <a:sym typeface="Bell MT"/>
                </a:rPr>
                <a:t>Department of Computer Science and Engineering, Canara Engineering College, Benjanapadavu</a:t>
              </a:r>
              <a:endParaRPr b="0" i="0" sz="1400" u="none" cap="none" strike="noStrike">
                <a:solidFill>
                  <a:schemeClr val="dk1"/>
                </a:solidFill>
                <a:latin typeface="Bell MT"/>
                <a:ea typeface="Bell MT"/>
                <a:cs typeface="Bell MT"/>
                <a:sym typeface="Bell MT"/>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3" name="Shape 63"/>
        <p:cNvGrpSpPr/>
        <p:nvPr/>
      </p:nvGrpSpPr>
      <p:grpSpPr>
        <a:xfrm>
          <a:off x="0" y="0"/>
          <a:ext cx="0" cy="0"/>
          <a:chOff x="0" y="0"/>
          <a:chExt cx="0" cy="0"/>
        </a:xfrm>
      </p:grpSpPr>
      <p:sp>
        <p:nvSpPr>
          <p:cNvPr id="64" name="Google Shape;64;p11"/>
          <p:cNvSpPr txBox="1"/>
          <p:nvPr>
            <p:ph type="title"/>
          </p:nvPr>
        </p:nvSpPr>
        <p:spPr>
          <a:xfrm>
            <a:off x="457200" y="400050"/>
            <a:ext cx="8229600" cy="74295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1"/>
          <p:cNvSpPr txBox="1"/>
          <p:nvPr>
            <p:ph idx="1" type="body"/>
          </p:nvPr>
        </p:nvSpPr>
        <p:spPr>
          <a:xfrm rot="5400000">
            <a:off x="2743200" y="-1085850"/>
            <a:ext cx="3657600" cy="8229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300"/>
              </a:spcBef>
              <a:spcAft>
                <a:spcPts val="0"/>
              </a:spcAft>
              <a:buSzPts val="1100"/>
              <a:buChar char="•"/>
              <a:defRPr/>
            </a:lvl1pPr>
            <a:lvl2pPr indent="-298450" lvl="1" marL="914400" algn="l">
              <a:lnSpc>
                <a:spcPct val="100000"/>
              </a:lnSpc>
              <a:spcBef>
                <a:spcPts val="300"/>
              </a:spcBef>
              <a:spcAft>
                <a:spcPts val="0"/>
              </a:spcAft>
              <a:buSzPts val="1100"/>
              <a:buChar char="•"/>
              <a:defRPr/>
            </a:lvl2pPr>
            <a:lvl3pPr indent="-304800" lvl="2" marL="1371600" algn="l">
              <a:lnSpc>
                <a:spcPct val="100000"/>
              </a:lnSpc>
              <a:spcBef>
                <a:spcPts val="300"/>
              </a:spcBef>
              <a:spcAft>
                <a:spcPts val="0"/>
              </a:spcAft>
              <a:buSzPts val="1200"/>
              <a:buChar char="•"/>
              <a:defRPr/>
            </a:lvl3pPr>
            <a:lvl4pPr indent="-317500" lvl="3" marL="1828800" algn="l">
              <a:lnSpc>
                <a:spcPct val="100000"/>
              </a:lnSpc>
              <a:spcBef>
                <a:spcPts val="300"/>
              </a:spcBef>
              <a:spcAft>
                <a:spcPts val="0"/>
              </a:spcAft>
              <a:buSzPts val="1400"/>
              <a:buChar char="•"/>
              <a:defRPr/>
            </a:lvl4pPr>
            <a:lvl5pPr indent="-317500" lvl="4" marL="2286000" algn="l">
              <a:lnSpc>
                <a:spcPct val="100000"/>
              </a:lnSpc>
              <a:spcBef>
                <a:spcPts val="300"/>
              </a:spcBef>
              <a:spcAft>
                <a:spcPts val="0"/>
              </a:spcAft>
              <a:buSzPts val="1400"/>
              <a:buChar char="•"/>
              <a:defRPr/>
            </a:lvl5pPr>
            <a:lvl6pPr indent="-317500" lvl="5" marL="2743200" algn="l">
              <a:lnSpc>
                <a:spcPct val="100000"/>
              </a:lnSpc>
              <a:spcBef>
                <a:spcPts val="300"/>
              </a:spcBef>
              <a:spcAft>
                <a:spcPts val="0"/>
              </a:spcAft>
              <a:buSzPts val="1400"/>
              <a:buChar char="•"/>
              <a:defRPr/>
            </a:lvl6pPr>
            <a:lvl7pPr indent="-317500" lvl="6" marL="3200400" algn="l">
              <a:lnSpc>
                <a:spcPct val="100000"/>
              </a:lnSpc>
              <a:spcBef>
                <a:spcPts val="300"/>
              </a:spcBef>
              <a:spcAft>
                <a:spcPts val="0"/>
              </a:spcAft>
              <a:buSzPts val="1400"/>
              <a:buChar char="•"/>
              <a:defRPr/>
            </a:lvl7pPr>
            <a:lvl8pPr indent="-317500" lvl="7" marL="3657600" algn="l">
              <a:lnSpc>
                <a:spcPct val="100000"/>
              </a:lnSpc>
              <a:spcBef>
                <a:spcPts val="300"/>
              </a:spcBef>
              <a:spcAft>
                <a:spcPts val="0"/>
              </a:spcAft>
              <a:buSzPts val="1400"/>
              <a:buChar char="•"/>
              <a:defRPr/>
            </a:lvl8pPr>
            <a:lvl9pPr indent="-317500" lvl="8" marL="4114800" algn="l">
              <a:lnSpc>
                <a:spcPct val="100000"/>
              </a:lnSpc>
              <a:spcBef>
                <a:spcPts val="300"/>
              </a:spcBef>
              <a:spcAft>
                <a:spcPts val="0"/>
              </a:spcAft>
              <a:buSzPts val="1400"/>
              <a:buChar char="•"/>
              <a:defRPr/>
            </a:lvl9pPr>
          </a:lstStyle>
          <a:p/>
        </p:txBody>
      </p:sp>
      <p:sp>
        <p:nvSpPr>
          <p:cNvPr id="66" name="Google Shape;66;p11"/>
          <p:cNvSpPr txBox="1"/>
          <p:nvPr>
            <p:ph idx="12" type="sldNum"/>
          </p:nvPr>
        </p:nvSpPr>
        <p:spPr>
          <a:xfrm>
            <a:off x="8401050" y="14002"/>
            <a:ext cx="742950"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12"/>
          <p:cNvSpPr txBox="1"/>
          <p:nvPr>
            <p:ph type="title"/>
          </p:nvPr>
        </p:nvSpPr>
        <p:spPr>
          <a:xfrm rot="5400000">
            <a:off x="5457825" y="1628775"/>
            <a:ext cx="4400550" cy="20574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2"/>
          <p:cNvSpPr txBox="1"/>
          <p:nvPr>
            <p:ph idx="1" type="body"/>
          </p:nvPr>
        </p:nvSpPr>
        <p:spPr>
          <a:xfrm rot="5400000">
            <a:off x="1266825" y="-352425"/>
            <a:ext cx="4400550" cy="60198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300"/>
              </a:spcBef>
              <a:spcAft>
                <a:spcPts val="0"/>
              </a:spcAft>
              <a:buSzPts val="1100"/>
              <a:buChar char="•"/>
              <a:defRPr/>
            </a:lvl1pPr>
            <a:lvl2pPr indent="-298450" lvl="1" marL="914400" algn="l">
              <a:lnSpc>
                <a:spcPct val="100000"/>
              </a:lnSpc>
              <a:spcBef>
                <a:spcPts val="300"/>
              </a:spcBef>
              <a:spcAft>
                <a:spcPts val="0"/>
              </a:spcAft>
              <a:buSzPts val="1100"/>
              <a:buChar char="•"/>
              <a:defRPr/>
            </a:lvl2pPr>
            <a:lvl3pPr indent="-304800" lvl="2" marL="1371600" algn="l">
              <a:lnSpc>
                <a:spcPct val="100000"/>
              </a:lnSpc>
              <a:spcBef>
                <a:spcPts val="300"/>
              </a:spcBef>
              <a:spcAft>
                <a:spcPts val="0"/>
              </a:spcAft>
              <a:buSzPts val="1200"/>
              <a:buChar char="•"/>
              <a:defRPr/>
            </a:lvl3pPr>
            <a:lvl4pPr indent="-317500" lvl="3" marL="1828800" algn="l">
              <a:lnSpc>
                <a:spcPct val="100000"/>
              </a:lnSpc>
              <a:spcBef>
                <a:spcPts val="300"/>
              </a:spcBef>
              <a:spcAft>
                <a:spcPts val="0"/>
              </a:spcAft>
              <a:buSzPts val="1400"/>
              <a:buChar char="•"/>
              <a:defRPr/>
            </a:lvl4pPr>
            <a:lvl5pPr indent="-317500" lvl="4" marL="2286000" algn="l">
              <a:lnSpc>
                <a:spcPct val="100000"/>
              </a:lnSpc>
              <a:spcBef>
                <a:spcPts val="300"/>
              </a:spcBef>
              <a:spcAft>
                <a:spcPts val="0"/>
              </a:spcAft>
              <a:buSzPts val="1400"/>
              <a:buChar char="•"/>
              <a:defRPr/>
            </a:lvl5pPr>
            <a:lvl6pPr indent="-317500" lvl="5" marL="2743200" algn="l">
              <a:lnSpc>
                <a:spcPct val="100000"/>
              </a:lnSpc>
              <a:spcBef>
                <a:spcPts val="300"/>
              </a:spcBef>
              <a:spcAft>
                <a:spcPts val="0"/>
              </a:spcAft>
              <a:buSzPts val="1400"/>
              <a:buChar char="•"/>
              <a:defRPr/>
            </a:lvl6pPr>
            <a:lvl7pPr indent="-317500" lvl="6" marL="3200400" algn="l">
              <a:lnSpc>
                <a:spcPct val="100000"/>
              </a:lnSpc>
              <a:spcBef>
                <a:spcPts val="300"/>
              </a:spcBef>
              <a:spcAft>
                <a:spcPts val="0"/>
              </a:spcAft>
              <a:buSzPts val="1400"/>
              <a:buChar char="•"/>
              <a:defRPr/>
            </a:lvl7pPr>
            <a:lvl8pPr indent="-317500" lvl="7" marL="3657600" algn="l">
              <a:lnSpc>
                <a:spcPct val="100000"/>
              </a:lnSpc>
              <a:spcBef>
                <a:spcPts val="300"/>
              </a:spcBef>
              <a:spcAft>
                <a:spcPts val="0"/>
              </a:spcAft>
              <a:buSzPts val="1400"/>
              <a:buChar char="•"/>
              <a:defRPr/>
            </a:lvl8pPr>
            <a:lvl9pPr indent="-317500" lvl="8" marL="4114800" algn="l">
              <a:lnSpc>
                <a:spcPct val="100000"/>
              </a:lnSpc>
              <a:spcBef>
                <a:spcPts val="300"/>
              </a:spcBef>
              <a:spcAft>
                <a:spcPts val="0"/>
              </a:spcAft>
              <a:buSzPts val="1400"/>
              <a:buChar char="•"/>
              <a:defRPr/>
            </a:lvl9pPr>
          </a:lstStyle>
          <a:p/>
        </p:txBody>
      </p:sp>
      <p:sp>
        <p:nvSpPr>
          <p:cNvPr id="70" name="Google Shape;70;p12"/>
          <p:cNvSpPr txBox="1"/>
          <p:nvPr>
            <p:ph idx="12" type="sldNum"/>
          </p:nvPr>
        </p:nvSpPr>
        <p:spPr>
          <a:xfrm>
            <a:off x="8401050" y="14002"/>
            <a:ext cx="742950"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5" name="Shape 75"/>
        <p:cNvGrpSpPr/>
        <p:nvPr/>
      </p:nvGrpSpPr>
      <p:grpSpPr>
        <a:xfrm>
          <a:off x="0" y="0"/>
          <a:ext cx="0" cy="0"/>
          <a:chOff x="0" y="0"/>
          <a:chExt cx="0" cy="0"/>
        </a:xfrm>
      </p:grpSpPr>
      <p:sp>
        <p:nvSpPr>
          <p:cNvPr id="76" name="Google Shape;76;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7" name="Google Shape;77;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8" name="Google Shape;7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1" name="Google Shape;8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8" name="Google Shape;88;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9" name="Google Shape;89;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0" name="Google Shape;9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4" name="Shape 94"/>
        <p:cNvGrpSpPr/>
        <p:nvPr/>
      </p:nvGrpSpPr>
      <p:grpSpPr>
        <a:xfrm>
          <a:off x="0" y="0"/>
          <a:ext cx="0" cy="0"/>
          <a:chOff x="0" y="0"/>
          <a:chExt cx="0" cy="0"/>
        </a:xfrm>
      </p:grpSpPr>
      <p:sp>
        <p:nvSpPr>
          <p:cNvPr id="95" name="Google Shape;95;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7" name="Google Shape;9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8" name="Shape 98"/>
        <p:cNvGrpSpPr/>
        <p:nvPr/>
      </p:nvGrpSpPr>
      <p:grpSpPr>
        <a:xfrm>
          <a:off x="0" y="0"/>
          <a:ext cx="0" cy="0"/>
          <a:chOff x="0" y="0"/>
          <a:chExt cx="0" cy="0"/>
        </a:xfrm>
      </p:grpSpPr>
      <p:sp>
        <p:nvSpPr>
          <p:cNvPr id="99" name="Google Shape;99;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0" name="Google Shape;10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1" name="Shape 101"/>
        <p:cNvGrpSpPr/>
        <p:nvPr/>
      </p:nvGrpSpPr>
      <p:grpSpPr>
        <a:xfrm>
          <a:off x="0" y="0"/>
          <a:ext cx="0" cy="0"/>
          <a:chOff x="0" y="0"/>
          <a:chExt cx="0" cy="0"/>
        </a:xfrm>
      </p:grpSpPr>
      <p:sp>
        <p:nvSpPr>
          <p:cNvPr id="102" name="Google Shape;10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4" name="Google Shape;104;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5" name="Google Shape;105;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6" name="Google Shape;10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57200" y="400050"/>
            <a:ext cx="8229600" cy="74295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3"/>
          <p:cNvSpPr txBox="1"/>
          <p:nvPr>
            <p:ph idx="1" type="body"/>
          </p:nvPr>
        </p:nvSpPr>
        <p:spPr>
          <a:xfrm>
            <a:off x="457200" y="1200150"/>
            <a:ext cx="8229600" cy="3657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300"/>
              </a:spcBef>
              <a:spcAft>
                <a:spcPts val="0"/>
              </a:spcAft>
              <a:buSzPts val="1100"/>
              <a:buChar char="•"/>
              <a:defRPr/>
            </a:lvl1pPr>
            <a:lvl2pPr indent="-298450" lvl="1" marL="914400" algn="l">
              <a:lnSpc>
                <a:spcPct val="100000"/>
              </a:lnSpc>
              <a:spcBef>
                <a:spcPts val="300"/>
              </a:spcBef>
              <a:spcAft>
                <a:spcPts val="0"/>
              </a:spcAft>
              <a:buSzPts val="1100"/>
              <a:buChar char="•"/>
              <a:defRPr/>
            </a:lvl2pPr>
            <a:lvl3pPr indent="-304800" lvl="2" marL="1371600" algn="l">
              <a:lnSpc>
                <a:spcPct val="100000"/>
              </a:lnSpc>
              <a:spcBef>
                <a:spcPts val="300"/>
              </a:spcBef>
              <a:spcAft>
                <a:spcPts val="0"/>
              </a:spcAft>
              <a:buSzPts val="1200"/>
              <a:buChar char="•"/>
              <a:defRPr/>
            </a:lvl3pPr>
            <a:lvl4pPr indent="-317500" lvl="3" marL="1828800" algn="l">
              <a:lnSpc>
                <a:spcPct val="100000"/>
              </a:lnSpc>
              <a:spcBef>
                <a:spcPts val="300"/>
              </a:spcBef>
              <a:spcAft>
                <a:spcPts val="0"/>
              </a:spcAft>
              <a:buSzPts val="1400"/>
              <a:buChar char="•"/>
              <a:defRPr/>
            </a:lvl4pPr>
            <a:lvl5pPr indent="-317500" lvl="4" marL="2286000" algn="l">
              <a:lnSpc>
                <a:spcPct val="100000"/>
              </a:lnSpc>
              <a:spcBef>
                <a:spcPts val="300"/>
              </a:spcBef>
              <a:spcAft>
                <a:spcPts val="0"/>
              </a:spcAft>
              <a:buSzPts val="1400"/>
              <a:buChar char="•"/>
              <a:defRPr/>
            </a:lvl5pPr>
            <a:lvl6pPr indent="-317500" lvl="5" marL="2743200" algn="l">
              <a:lnSpc>
                <a:spcPct val="100000"/>
              </a:lnSpc>
              <a:spcBef>
                <a:spcPts val="300"/>
              </a:spcBef>
              <a:spcAft>
                <a:spcPts val="0"/>
              </a:spcAft>
              <a:buSzPts val="1400"/>
              <a:buChar char="•"/>
              <a:defRPr/>
            </a:lvl6pPr>
            <a:lvl7pPr indent="-317500" lvl="6" marL="3200400" algn="l">
              <a:lnSpc>
                <a:spcPct val="100000"/>
              </a:lnSpc>
              <a:spcBef>
                <a:spcPts val="300"/>
              </a:spcBef>
              <a:spcAft>
                <a:spcPts val="0"/>
              </a:spcAft>
              <a:buSzPts val="1400"/>
              <a:buChar char="•"/>
              <a:defRPr/>
            </a:lvl7pPr>
            <a:lvl8pPr indent="-317500" lvl="7" marL="3657600" algn="l">
              <a:lnSpc>
                <a:spcPct val="100000"/>
              </a:lnSpc>
              <a:spcBef>
                <a:spcPts val="300"/>
              </a:spcBef>
              <a:spcAft>
                <a:spcPts val="0"/>
              </a:spcAft>
              <a:buSzPts val="1400"/>
              <a:buChar char="•"/>
              <a:defRPr/>
            </a:lvl8pPr>
            <a:lvl9pPr indent="-317500" lvl="8" marL="4114800" algn="l">
              <a:lnSpc>
                <a:spcPct val="100000"/>
              </a:lnSpc>
              <a:spcBef>
                <a:spcPts val="300"/>
              </a:spcBef>
              <a:spcAft>
                <a:spcPts val="0"/>
              </a:spcAft>
              <a:buSzPts val="1400"/>
              <a:buChar char="•"/>
              <a:defRPr/>
            </a:lvl9pPr>
          </a:lstStyle>
          <a:p/>
        </p:txBody>
      </p:sp>
      <p:sp>
        <p:nvSpPr>
          <p:cNvPr id="25" name="Google Shape;25;p3"/>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7" name="Shape 107"/>
        <p:cNvGrpSpPr/>
        <p:nvPr/>
      </p:nvGrpSpPr>
      <p:grpSpPr>
        <a:xfrm>
          <a:off x="0" y="0"/>
          <a:ext cx="0" cy="0"/>
          <a:chOff x="0" y="0"/>
          <a:chExt cx="0" cy="0"/>
        </a:xfrm>
      </p:grpSpPr>
      <p:sp>
        <p:nvSpPr>
          <p:cNvPr id="108" name="Google Shape;108;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09" name="Google Shape;10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0" name="Shape 110"/>
        <p:cNvGrpSpPr/>
        <p:nvPr/>
      </p:nvGrpSpPr>
      <p:grpSpPr>
        <a:xfrm>
          <a:off x="0" y="0"/>
          <a:ext cx="0" cy="0"/>
          <a:chOff x="0" y="0"/>
          <a:chExt cx="0" cy="0"/>
        </a:xfrm>
      </p:grpSpPr>
      <p:sp>
        <p:nvSpPr>
          <p:cNvPr id="111" name="Google Shape;111;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2" name="Google Shape;112;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13" name="Google Shape;11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4" name="Shape 114"/>
        <p:cNvGrpSpPr/>
        <p:nvPr/>
      </p:nvGrpSpPr>
      <p:grpSpPr>
        <a:xfrm>
          <a:off x="0" y="0"/>
          <a:ext cx="0" cy="0"/>
          <a:chOff x="0" y="0"/>
          <a:chExt cx="0" cy="0"/>
        </a:xfrm>
      </p:grpSpPr>
      <p:sp>
        <p:nvSpPr>
          <p:cNvPr id="115" name="Google Shape;11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26" name="Shape 26"/>
        <p:cNvGrpSpPr/>
        <p:nvPr/>
      </p:nvGrpSpPr>
      <p:grpSpPr>
        <a:xfrm>
          <a:off x="0" y="0"/>
          <a:ext cx="0" cy="0"/>
          <a:chOff x="0" y="0"/>
          <a:chExt cx="0" cy="0"/>
        </a:xfrm>
      </p:grpSpPr>
      <p:sp>
        <p:nvSpPr>
          <p:cNvPr id="27" name="Google Shape;27;p4"/>
          <p:cNvSpPr txBox="1"/>
          <p:nvPr>
            <p:ph type="title"/>
          </p:nvPr>
        </p:nvSpPr>
        <p:spPr>
          <a:xfrm>
            <a:off x="722313" y="1771651"/>
            <a:ext cx="7772400" cy="1650206"/>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lt2"/>
              </a:buClr>
              <a:buSzPts val="3600"/>
              <a:buFont typeface="Arial"/>
              <a:buNone/>
              <a:defRPr b="0" sz="36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4"/>
          <p:cNvSpPr txBox="1"/>
          <p:nvPr>
            <p:ph idx="1" type="body"/>
          </p:nvPr>
        </p:nvSpPr>
        <p:spPr>
          <a:xfrm>
            <a:off x="722313" y="3470150"/>
            <a:ext cx="77724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SzPts val="1500"/>
              <a:buNone/>
              <a:defRPr sz="1800">
                <a:solidFill>
                  <a:schemeClr val="lt2"/>
                </a:solidFill>
              </a:defRPr>
            </a:lvl1pPr>
            <a:lvl2pPr indent="-228600" lvl="1" marL="914400" algn="l">
              <a:lnSpc>
                <a:spcPct val="100000"/>
              </a:lnSpc>
              <a:spcBef>
                <a:spcPts val="300"/>
              </a:spcBef>
              <a:spcAft>
                <a:spcPts val="0"/>
              </a:spcAft>
              <a:buSzPts val="1100"/>
              <a:buNone/>
              <a:defRPr sz="1400">
                <a:solidFill>
                  <a:schemeClr val="lt1"/>
                </a:solidFill>
              </a:defRPr>
            </a:lvl2pPr>
            <a:lvl3pPr indent="-228600" lvl="2" marL="1371600" algn="l">
              <a:lnSpc>
                <a:spcPct val="100000"/>
              </a:lnSpc>
              <a:spcBef>
                <a:spcPts val="200"/>
              </a:spcBef>
              <a:spcAft>
                <a:spcPts val="0"/>
              </a:spcAft>
              <a:buSzPts val="1100"/>
              <a:buNone/>
              <a:defRPr sz="1200">
                <a:solidFill>
                  <a:schemeClr val="lt1"/>
                </a:solidFill>
              </a:defRPr>
            </a:lvl3pPr>
            <a:lvl4pPr indent="-228600" lvl="3" marL="1828800" algn="l">
              <a:lnSpc>
                <a:spcPct val="100000"/>
              </a:lnSpc>
              <a:spcBef>
                <a:spcPts val="200"/>
              </a:spcBef>
              <a:spcAft>
                <a:spcPts val="0"/>
              </a:spcAft>
              <a:buSzPts val="1100"/>
              <a:buNone/>
              <a:defRPr sz="1100">
                <a:solidFill>
                  <a:schemeClr val="lt1"/>
                </a:solidFill>
              </a:defRPr>
            </a:lvl4pPr>
            <a:lvl5pPr indent="-228600" lvl="4" marL="2286000" algn="l">
              <a:lnSpc>
                <a:spcPct val="100000"/>
              </a:lnSpc>
              <a:spcBef>
                <a:spcPts val="200"/>
              </a:spcBef>
              <a:spcAft>
                <a:spcPts val="0"/>
              </a:spcAft>
              <a:buSzPts val="1100"/>
              <a:buNone/>
              <a:defRPr sz="1100">
                <a:solidFill>
                  <a:schemeClr val="lt1"/>
                </a:solidFill>
              </a:defRPr>
            </a:lvl5pPr>
            <a:lvl6pPr indent="-228600" lvl="5" marL="2743200" algn="l">
              <a:lnSpc>
                <a:spcPct val="100000"/>
              </a:lnSpc>
              <a:spcBef>
                <a:spcPts val="200"/>
              </a:spcBef>
              <a:spcAft>
                <a:spcPts val="0"/>
              </a:spcAft>
              <a:buSzPts val="1100"/>
              <a:buNone/>
              <a:defRPr sz="1100">
                <a:solidFill>
                  <a:schemeClr val="lt1"/>
                </a:solidFill>
              </a:defRPr>
            </a:lvl6pPr>
            <a:lvl7pPr indent="-228600" lvl="6" marL="3200400" algn="l">
              <a:lnSpc>
                <a:spcPct val="100000"/>
              </a:lnSpc>
              <a:spcBef>
                <a:spcPts val="200"/>
              </a:spcBef>
              <a:spcAft>
                <a:spcPts val="0"/>
              </a:spcAft>
              <a:buSzPts val="1100"/>
              <a:buNone/>
              <a:defRPr sz="1100">
                <a:solidFill>
                  <a:schemeClr val="lt1"/>
                </a:solidFill>
              </a:defRPr>
            </a:lvl7pPr>
            <a:lvl8pPr indent="-228600" lvl="7" marL="3657600" algn="l">
              <a:lnSpc>
                <a:spcPct val="100000"/>
              </a:lnSpc>
              <a:spcBef>
                <a:spcPts val="200"/>
              </a:spcBef>
              <a:spcAft>
                <a:spcPts val="0"/>
              </a:spcAft>
              <a:buSzPts val="1100"/>
              <a:buNone/>
              <a:defRPr sz="1100">
                <a:solidFill>
                  <a:schemeClr val="lt1"/>
                </a:solidFill>
              </a:defRPr>
            </a:lvl8pPr>
            <a:lvl9pPr indent="-228600" lvl="8" marL="4114800" algn="l">
              <a:lnSpc>
                <a:spcPct val="100000"/>
              </a:lnSpc>
              <a:spcBef>
                <a:spcPts val="200"/>
              </a:spcBef>
              <a:spcAft>
                <a:spcPts val="0"/>
              </a:spcAft>
              <a:buSzPts val="1100"/>
              <a:buNone/>
              <a:defRPr sz="1100">
                <a:solidFill>
                  <a:schemeClr val="lt1"/>
                </a:solidFill>
              </a:defRPr>
            </a:lvl9pPr>
          </a:lstStyle>
          <a:p/>
        </p:txBody>
      </p:sp>
      <p:cxnSp>
        <p:nvCxnSpPr>
          <p:cNvPr id="29" name="Google Shape;29;p4"/>
          <p:cNvCxnSpPr/>
          <p:nvPr/>
        </p:nvCxnSpPr>
        <p:spPr>
          <a:xfrm>
            <a:off x="731520" y="3449574"/>
            <a:ext cx="7848600" cy="1191"/>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457200" y="400050"/>
            <a:ext cx="8229600" cy="74295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 name="Google Shape;32;p5"/>
          <p:cNvSpPr txBox="1"/>
          <p:nvPr>
            <p:ph idx="1" type="body"/>
          </p:nvPr>
        </p:nvSpPr>
        <p:spPr>
          <a:xfrm>
            <a:off x="457200" y="1255014"/>
            <a:ext cx="4038600" cy="3538728"/>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SzPts val="1800"/>
              <a:buChar char="•"/>
              <a:defRPr sz="2100"/>
            </a:lvl1pPr>
            <a:lvl2pPr indent="-323850" lvl="1" marL="914400" algn="l">
              <a:lnSpc>
                <a:spcPct val="100000"/>
              </a:lnSpc>
              <a:spcBef>
                <a:spcPts val="400"/>
              </a:spcBef>
              <a:spcAft>
                <a:spcPts val="0"/>
              </a:spcAft>
              <a:buSzPts val="1500"/>
              <a:buChar char="•"/>
              <a:defRPr sz="1800"/>
            </a:lvl2pPr>
            <a:lvl3pPr indent="-317500" lvl="2" marL="1371600" algn="l">
              <a:lnSpc>
                <a:spcPct val="100000"/>
              </a:lnSpc>
              <a:spcBef>
                <a:spcPts val="300"/>
              </a:spcBef>
              <a:spcAft>
                <a:spcPts val="0"/>
              </a:spcAft>
              <a:buSzPts val="1400"/>
              <a:buChar char="•"/>
              <a:defRPr sz="1500"/>
            </a:lvl3pPr>
            <a:lvl4pPr indent="-317500" lvl="3" marL="1828800" algn="l">
              <a:lnSpc>
                <a:spcPct val="100000"/>
              </a:lnSpc>
              <a:spcBef>
                <a:spcPts val="300"/>
              </a:spcBef>
              <a:spcAft>
                <a:spcPts val="0"/>
              </a:spcAft>
              <a:buSzPts val="1400"/>
              <a:buChar char="•"/>
              <a:defRPr sz="1400"/>
            </a:lvl4pPr>
            <a:lvl5pPr indent="-317500" lvl="4" marL="2286000" algn="l">
              <a:lnSpc>
                <a:spcPct val="100000"/>
              </a:lnSpc>
              <a:spcBef>
                <a:spcPts val="300"/>
              </a:spcBef>
              <a:spcAft>
                <a:spcPts val="0"/>
              </a:spcAft>
              <a:buSzPts val="1400"/>
              <a:buChar char="•"/>
              <a:defRPr sz="1400"/>
            </a:lvl5pPr>
            <a:lvl6pPr indent="-317500" lvl="5" marL="2743200" algn="l">
              <a:lnSpc>
                <a:spcPct val="100000"/>
              </a:lnSpc>
              <a:spcBef>
                <a:spcPts val="300"/>
              </a:spcBef>
              <a:spcAft>
                <a:spcPts val="0"/>
              </a:spcAft>
              <a:buSzPts val="1400"/>
              <a:buChar char="•"/>
              <a:defRPr sz="1400"/>
            </a:lvl6pPr>
            <a:lvl7pPr indent="-317500" lvl="6" marL="3200400" algn="l">
              <a:lnSpc>
                <a:spcPct val="100000"/>
              </a:lnSpc>
              <a:spcBef>
                <a:spcPts val="300"/>
              </a:spcBef>
              <a:spcAft>
                <a:spcPts val="0"/>
              </a:spcAft>
              <a:buSzPts val="1400"/>
              <a:buChar char="•"/>
              <a:defRPr sz="1400"/>
            </a:lvl7pPr>
            <a:lvl8pPr indent="-317500" lvl="7" marL="3657600" algn="l">
              <a:lnSpc>
                <a:spcPct val="100000"/>
              </a:lnSpc>
              <a:spcBef>
                <a:spcPts val="300"/>
              </a:spcBef>
              <a:spcAft>
                <a:spcPts val="0"/>
              </a:spcAft>
              <a:buSzPts val="1400"/>
              <a:buChar char="•"/>
              <a:defRPr sz="1400"/>
            </a:lvl8pPr>
            <a:lvl9pPr indent="-317500" lvl="8" marL="4114800" algn="l">
              <a:lnSpc>
                <a:spcPct val="100000"/>
              </a:lnSpc>
              <a:spcBef>
                <a:spcPts val="300"/>
              </a:spcBef>
              <a:spcAft>
                <a:spcPts val="0"/>
              </a:spcAft>
              <a:buSzPts val="1400"/>
              <a:buChar char="•"/>
              <a:defRPr sz="1400"/>
            </a:lvl9pPr>
          </a:lstStyle>
          <a:p/>
        </p:txBody>
      </p:sp>
      <p:sp>
        <p:nvSpPr>
          <p:cNvPr id="33" name="Google Shape;33;p5"/>
          <p:cNvSpPr txBox="1"/>
          <p:nvPr>
            <p:ph idx="2" type="body"/>
          </p:nvPr>
        </p:nvSpPr>
        <p:spPr>
          <a:xfrm>
            <a:off x="4648200" y="1255014"/>
            <a:ext cx="4038600" cy="3538728"/>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SzPts val="1800"/>
              <a:buChar char="•"/>
              <a:defRPr sz="2100"/>
            </a:lvl1pPr>
            <a:lvl2pPr indent="-323850" lvl="1" marL="914400" algn="l">
              <a:lnSpc>
                <a:spcPct val="100000"/>
              </a:lnSpc>
              <a:spcBef>
                <a:spcPts val="400"/>
              </a:spcBef>
              <a:spcAft>
                <a:spcPts val="0"/>
              </a:spcAft>
              <a:buSzPts val="1500"/>
              <a:buChar char="•"/>
              <a:defRPr sz="1800"/>
            </a:lvl2pPr>
            <a:lvl3pPr indent="-317500" lvl="2" marL="1371600" algn="l">
              <a:lnSpc>
                <a:spcPct val="100000"/>
              </a:lnSpc>
              <a:spcBef>
                <a:spcPts val="300"/>
              </a:spcBef>
              <a:spcAft>
                <a:spcPts val="0"/>
              </a:spcAft>
              <a:buSzPts val="1400"/>
              <a:buChar char="•"/>
              <a:defRPr sz="1500"/>
            </a:lvl3pPr>
            <a:lvl4pPr indent="-317500" lvl="3" marL="1828800" algn="l">
              <a:lnSpc>
                <a:spcPct val="100000"/>
              </a:lnSpc>
              <a:spcBef>
                <a:spcPts val="300"/>
              </a:spcBef>
              <a:spcAft>
                <a:spcPts val="0"/>
              </a:spcAft>
              <a:buSzPts val="1400"/>
              <a:buChar char="•"/>
              <a:defRPr sz="1400"/>
            </a:lvl4pPr>
            <a:lvl5pPr indent="-317500" lvl="4" marL="2286000" algn="l">
              <a:lnSpc>
                <a:spcPct val="100000"/>
              </a:lnSpc>
              <a:spcBef>
                <a:spcPts val="300"/>
              </a:spcBef>
              <a:spcAft>
                <a:spcPts val="0"/>
              </a:spcAft>
              <a:buSzPts val="1400"/>
              <a:buChar char="•"/>
              <a:defRPr sz="1400"/>
            </a:lvl5pPr>
            <a:lvl6pPr indent="-317500" lvl="5" marL="2743200" algn="l">
              <a:lnSpc>
                <a:spcPct val="100000"/>
              </a:lnSpc>
              <a:spcBef>
                <a:spcPts val="300"/>
              </a:spcBef>
              <a:spcAft>
                <a:spcPts val="0"/>
              </a:spcAft>
              <a:buSzPts val="1400"/>
              <a:buChar char="•"/>
              <a:defRPr sz="1400"/>
            </a:lvl6pPr>
            <a:lvl7pPr indent="-317500" lvl="6" marL="3200400" algn="l">
              <a:lnSpc>
                <a:spcPct val="100000"/>
              </a:lnSpc>
              <a:spcBef>
                <a:spcPts val="300"/>
              </a:spcBef>
              <a:spcAft>
                <a:spcPts val="0"/>
              </a:spcAft>
              <a:buSzPts val="1400"/>
              <a:buChar char="•"/>
              <a:defRPr sz="1400"/>
            </a:lvl7pPr>
            <a:lvl8pPr indent="-317500" lvl="7" marL="3657600" algn="l">
              <a:lnSpc>
                <a:spcPct val="100000"/>
              </a:lnSpc>
              <a:spcBef>
                <a:spcPts val="300"/>
              </a:spcBef>
              <a:spcAft>
                <a:spcPts val="0"/>
              </a:spcAft>
              <a:buSzPts val="1400"/>
              <a:buChar char="•"/>
              <a:defRPr sz="1400"/>
            </a:lvl8pPr>
            <a:lvl9pPr indent="-317500" lvl="8" marL="4114800" algn="l">
              <a:lnSpc>
                <a:spcPct val="100000"/>
              </a:lnSpc>
              <a:spcBef>
                <a:spcPts val="300"/>
              </a:spcBef>
              <a:spcAft>
                <a:spcPts val="0"/>
              </a:spcAft>
              <a:buSzPts val="1400"/>
              <a:buChar char="•"/>
              <a:defRPr sz="1400"/>
            </a:lvl9pPr>
          </a:lstStyle>
          <a:p/>
        </p:txBody>
      </p:sp>
      <p:sp>
        <p:nvSpPr>
          <p:cNvPr id="34" name="Google Shape;34;p5"/>
          <p:cNvSpPr txBox="1"/>
          <p:nvPr>
            <p:ph idx="12" type="sldNum"/>
          </p:nvPr>
        </p:nvSpPr>
        <p:spPr>
          <a:xfrm>
            <a:off x="8401050" y="14002"/>
            <a:ext cx="742950"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6"/>
          <p:cNvSpPr txBox="1"/>
          <p:nvPr>
            <p:ph type="title"/>
          </p:nvPr>
        </p:nvSpPr>
        <p:spPr>
          <a:xfrm>
            <a:off x="457200" y="400050"/>
            <a:ext cx="8229600" cy="74295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3000"/>
              <a:buFont typeface="Arial"/>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6"/>
          <p:cNvSpPr txBox="1"/>
          <p:nvPr>
            <p:ph idx="1" type="body"/>
          </p:nvPr>
        </p:nvSpPr>
        <p:spPr>
          <a:xfrm>
            <a:off x="457200" y="1257300"/>
            <a:ext cx="3931920" cy="479822"/>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300"/>
              </a:spcBef>
              <a:spcAft>
                <a:spcPts val="0"/>
              </a:spcAft>
              <a:buSzPts val="1300"/>
              <a:buNone/>
              <a:defRPr b="0" sz="1500">
                <a:solidFill>
                  <a:schemeClr val="dk2"/>
                </a:solidFill>
              </a:defRPr>
            </a:lvl1pPr>
            <a:lvl2pPr indent="-228600" lvl="1" marL="914400" algn="l">
              <a:lnSpc>
                <a:spcPct val="100000"/>
              </a:lnSpc>
              <a:spcBef>
                <a:spcPts val="300"/>
              </a:spcBef>
              <a:spcAft>
                <a:spcPts val="0"/>
              </a:spcAft>
              <a:buSzPts val="1300"/>
              <a:buNone/>
              <a:defRPr b="1" sz="1500"/>
            </a:lvl2pPr>
            <a:lvl3pPr indent="-228600" lvl="2" marL="1371600" algn="l">
              <a:lnSpc>
                <a:spcPct val="100000"/>
              </a:lnSpc>
              <a:spcBef>
                <a:spcPts val="300"/>
              </a:spcBef>
              <a:spcAft>
                <a:spcPts val="0"/>
              </a:spcAft>
              <a:buSzPts val="1200"/>
              <a:buNone/>
              <a:defRPr b="1" sz="1400"/>
            </a:lvl3pPr>
            <a:lvl4pPr indent="-228600" lvl="3" marL="1828800" algn="l">
              <a:lnSpc>
                <a:spcPct val="100000"/>
              </a:lnSpc>
              <a:spcBef>
                <a:spcPts val="200"/>
              </a:spcBef>
              <a:spcAft>
                <a:spcPts val="0"/>
              </a:spcAft>
              <a:buSzPts val="1200"/>
              <a:buNone/>
              <a:defRPr b="1" sz="1200"/>
            </a:lvl4pPr>
            <a:lvl5pPr indent="-228600" lvl="4" marL="2286000" algn="l">
              <a:lnSpc>
                <a:spcPct val="100000"/>
              </a:lnSpc>
              <a:spcBef>
                <a:spcPts val="200"/>
              </a:spcBef>
              <a:spcAft>
                <a:spcPts val="0"/>
              </a:spcAft>
              <a:buSzPts val="1200"/>
              <a:buNone/>
              <a:defRPr b="1" sz="1200"/>
            </a:lvl5pPr>
            <a:lvl6pPr indent="-228600" lvl="5" marL="2743200" algn="l">
              <a:lnSpc>
                <a:spcPct val="100000"/>
              </a:lnSpc>
              <a:spcBef>
                <a:spcPts val="200"/>
              </a:spcBef>
              <a:spcAft>
                <a:spcPts val="0"/>
              </a:spcAft>
              <a:buSzPts val="1200"/>
              <a:buNone/>
              <a:defRPr b="1" sz="1200"/>
            </a:lvl6pPr>
            <a:lvl7pPr indent="-228600" lvl="6" marL="3200400" algn="l">
              <a:lnSpc>
                <a:spcPct val="100000"/>
              </a:lnSpc>
              <a:spcBef>
                <a:spcPts val="200"/>
              </a:spcBef>
              <a:spcAft>
                <a:spcPts val="0"/>
              </a:spcAft>
              <a:buSzPts val="1200"/>
              <a:buNone/>
              <a:defRPr b="1" sz="1200"/>
            </a:lvl7pPr>
            <a:lvl8pPr indent="-228600" lvl="7" marL="3657600" algn="l">
              <a:lnSpc>
                <a:spcPct val="100000"/>
              </a:lnSpc>
              <a:spcBef>
                <a:spcPts val="200"/>
              </a:spcBef>
              <a:spcAft>
                <a:spcPts val="0"/>
              </a:spcAft>
              <a:buSzPts val="1200"/>
              <a:buNone/>
              <a:defRPr b="1" sz="1200"/>
            </a:lvl8pPr>
            <a:lvl9pPr indent="-228600" lvl="8" marL="4114800" algn="l">
              <a:lnSpc>
                <a:spcPct val="100000"/>
              </a:lnSpc>
              <a:spcBef>
                <a:spcPts val="200"/>
              </a:spcBef>
              <a:spcAft>
                <a:spcPts val="0"/>
              </a:spcAft>
              <a:buSzPts val="1200"/>
              <a:buNone/>
              <a:defRPr b="1" sz="1200"/>
            </a:lvl9pPr>
          </a:lstStyle>
          <a:p/>
        </p:txBody>
      </p:sp>
      <p:sp>
        <p:nvSpPr>
          <p:cNvPr id="38" name="Google Shape;38;p6"/>
          <p:cNvSpPr txBox="1"/>
          <p:nvPr>
            <p:ph idx="2" type="body"/>
          </p:nvPr>
        </p:nvSpPr>
        <p:spPr>
          <a:xfrm>
            <a:off x="457200" y="1828800"/>
            <a:ext cx="3931920" cy="2963466"/>
          </a:xfrm>
          <a:prstGeom prst="rect">
            <a:avLst/>
          </a:prstGeom>
          <a:noFill/>
          <a:ln>
            <a:noFill/>
          </a:ln>
        </p:spPr>
        <p:txBody>
          <a:bodyPr anchorCtr="0" anchor="t" bIns="34275" lIns="68575" spcFirstLastPara="1" rIns="68575" wrap="square" tIns="34275">
            <a:normAutofit/>
          </a:bodyPr>
          <a:lstStyle>
            <a:lvl1pPr indent="-323850" lvl="0" marL="457200" algn="l">
              <a:lnSpc>
                <a:spcPct val="100000"/>
              </a:lnSpc>
              <a:spcBef>
                <a:spcPts val="400"/>
              </a:spcBef>
              <a:spcAft>
                <a:spcPts val="0"/>
              </a:spcAft>
              <a:buSzPts val="1500"/>
              <a:buChar char="•"/>
              <a:defRPr sz="1800"/>
            </a:lvl1pPr>
            <a:lvl2pPr indent="-311150" lvl="1" marL="914400" algn="l">
              <a:lnSpc>
                <a:spcPct val="100000"/>
              </a:lnSpc>
              <a:spcBef>
                <a:spcPts val="300"/>
              </a:spcBef>
              <a:spcAft>
                <a:spcPts val="0"/>
              </a:spcAft>
              <a:buSzPts val="1300"/>
              <a:buChar char="•"/>
              <a:defRPr sz="1500"/>
            </a:lvl2pPr>
            <a:lvl3pPr indent="-304800" lvl="2" marL="1371600" algn="l">
              <a:lnSpc>
                <a:spcPct val="100000"/>
              </a:lnSpc>
              <a:spcBef>
                <a:spcPts val="300"/>
              </a:spcBef>
              <a:spcAft>
                <a:spcPts val="0"/>
              </a:spcAft>
              <a:buSzPts val="1200"/>
              <a:buChar char="•"/>
              <a:defRPr sz="1400"/>
            </a:lvl3pPr>
            <a:lvl4pPr indent="-304800" lvl="3" marL="1828800" algn="l">
              <a:lnSpc>
                <a:spcPct val="100000"/>
              </a:lnSpc>
              <a:spcBef>
                <a:spcPts val="200"/>
              </a:spcBef>
              <a:spcAft>
                <a:spcPts val="0"/>
              </a:spcAft>
              <a:buSzPts val="1200"/>
              <a:buChar char="•"/>
              <a:defRPr sz="1200"/>
            </a:lvl4pPr>
            <a:lvl5pPr indent="-304800" lvl="4" marL="2286000" algn="l">
              <a:lnSpc>
                <a:spcPct val="100000"/>
              </a:lnSpc>
              <a:spcBef>
                <a:spcPts val="200"/>
              </a:spcBef>
              <a:spcAft>
                <a:spcPts val="0"/>
              </a:spcAft>
              <a:buSzPts val="1200"/>
              <a:buChar char="•"/>
              <a:defRPr sz="1200"/>
            </a:lvl5pPr>
            <a:lvl6pPr indent="-304800" lvl="5" marL="2743200" algn="l">
              <a:lnSpc>
                <a:spcPct val="100000"/>
              </a:lnSpc>
              <a:spcBef>
                <a:spcPts val="200"/>
              </a:spcBef>
              <a:spcAft>
                <a:spcPts val="0"/>
              </a:spcAft>
              <a:buSzPts val="1200"/>
              <a:buChar char="•"/>
              <a:defRPr sz="1200"/>
            </a:lvl6pPr>
            <a:lvl7pPr indent="-304800" lvl="6" marL="3200400" algn="l">
              <a:lnSpc>
                <a:spcPct val="100000"/>
              </a:lnSpc>
              <a:spcBef>
                <a:spcPts val="200"/>
              </a:spcBef>
              <a:spcAft>
                <a:spcPts val="0"/>
              </a:spcAft>
              <a:buSzPts val="1200"/>
              <a:buChar char="•"/>
              <a:defRPr sz="1200"/>
            </a:lvl7pPr>
            <a:lvl8pPr indent="-304800" lvl="7" marL="3657600" algn="l">
              <a:lnSpc>
                <a:spcPct val="100000"/>
              </a:lnSpc>
              <a:spcBef>
                <a:spcPts val="200"/>
              </a:spcBef>
              <a:spcAft>
                <a:spcPts val="0"/>
              </a:spcAft>
              <a:buSzPts val="1200"/>
              <a:buChar char="•"/>
              <a:defRPr sz="1200"/>
            </a:lvl8pPr>
            <a:lvl9pPr indent="-304800" lvl="8" marL="4114800" algn="l">
              <a:lnSpc>
                <a:spcPct val="100000"/>
              </a:lnSpc>
              <a:spcBef>
                <a:spcPts val="200"/>
              </a:spcBef>
              <a:spcAft>
                <a:spcPts val="0"/>
              </a:spcAft>
              <a:buSzPts val="1200"/>
              <a:buChar char="•"/>
              <a:defRPr sz="1200"/>
            </a:lvl9pPr>
          </a:lstStyle>
          <a:p/>
        </p:txBody>
      </p:sp>
      <p:sp>
        <p:nvSpPr>
          <p:cNvPr id="39" name="Google Shape;39;p6"/>
          <p:cNvSpPr txBox="1"/>
          <p:nvPr>
            <p:ph idx="3" type="body"/>
          </p:nvPr>
        </p:nvSpPr>
        <p:spPr>
          <a:xfrm>
            <a:off x="4754880" y="1257300"/>
            <a:ext cx="3931920" cy="479822"/>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300"/>
              </a:spcBef>
              <a:spcAft>
                <a:spcPts val="0"/>
              </a:spcAft>
              <a:buSzPts val="1300"/>
              <a:buNone/>
              <a:defRPr b="0" sz="1500">
                <a:solidFill>
                  <a:schemeClr val="dk2"/>
                </a:solidFill>
                <a:latin typeface="Arial"/>
                <a:ea typeface="Arial"/>
                <a:cs typeface="Arial"/>
                <a:sym typeface="Arial"/>
              </a:defRPr>
            </a:lvl1pPr>
            <a:lvl2pPr indent="-228600" lvl="1" marL="914400" algn="l">
              <a:lnSpc>
                <a:spcPct val="100000"/>
              </a:lnSpc>
              <a:spcBef>
                <a:spcPts val="300"/>
              </a:spcBef>
              <a:spcAft>
                <a:spcPts val="0"/>
              </a:spcAft>
              <a:buSzPts val="1300"/>
              <a:buNone/>
              <a:defRPr b="1" sz="1500"/>
            </a:lvl2pPr>
            <a:lvl3pPr indent="-228600" lvl="2" marL="1371600" algn="l">
              <a:lnSpc>
                <a:spcPct val="100000"/>
              </a:lnSpc>
              <a:spcBef>
                <a:spcPts val="300"/>
              </a:spcBef>
              <a:spcAft>
                <a:spcPts val="0"/>
              </a:spcAft>
              <a:buSzPts val="1200"/>
              <a:buNone/>
              <a:defRPr b="1" sz="1400"/>
            </a:lvl3pPr>
            <a:lvl4pPr indent="-228600" lvl="3" marL="1828800" algn="l">
              <a:lnSpc>
                <a:spcPct val="100000"/>
              </a:lnSpc>
              <a:spcBef>
                <a:spcPts val="200"/>
              </a:spcBef>
              <a:spcAft>
                <a:spcPts val="0"/>
              </a:spcAft>
              <a:buSzPts val="1200"/>
              <a:buNone/>
              <a:defRPr b="1" sz="1200"/>
            </a:lvl4pPr>
            <a:lvl5pPr indent="-228600" lvl="4" marL="2286000" algn="l">
              <a:lnSpc>
                <a:spcPct val="100000"/>
              </a:lnSpc>
              <a:spcBef>
                <a:spcPts val="200"/>
              </a:spcBef>
              <a:spcAft>
                <a:spcPts val="0"/>
              </a:spcAft>
              <a:buSzPts val="1200"/>
              <a:buNone/>
              <a:defRPr b="1" sz="1200"/>
            </a:lvl5pPr>
            <a:lvl6pPr indent="-228600" lvl="5" marL="2743200" algn="l">
              <a:lnSpc>
                <a:spcPct val="100000"/>
              </a:lnSpc>
              <a:spcBef>
                <a:spcPts val="200"/>
              </a:spcBef>
              <a:spcAft>
                <a:spcPts val="0"/>
              </a:spcAft>
              <a:buSzPts val="1200"/>
              <a:buNone/>
              <a:defRPr b="1" sz="1200"/>
            </a:lvl6pPr>
            <a:lvl7pPr indent="-228600" lvl="6" marL="3200400" algn="l">
              <a:lnSpc>
                <a:spcPct val="100000"/>
              </a:lnSpc>
              <a:spcBef>
                <a:spcPts val="200"/>
              </a:spcBef>
              <a:spcAft>
                <a:spcPts val="0"/>
              </a:spcAft>
              <a:buSzPts val="1200"/>
              <a:buNone/>
              <a:defRPr b="1" sz="1200"/>
            </a:lvl7pPr>
            <a:lvl8pPr indent="-228600" lvl="7" marL="3657600" algn="l">
              <a:lnSpc>
                <a:spcPct val="100000"/>
              </a:lnSpc>
              <a:spcBef>
                <a:spcPts val="200"/>
              </a:spcBef>
              <a:spcAft>
                <a:spcPts val="0"/>
              </a:spcAft>
              <a:buSzPts val="1200"/>
              <a:buNone/>
              <a:defRPr b="1" sz="1200"/>
            </a:lvl8pPr>
            <a:lvl9pPr indent="-228600" lvl="8" marL="4114800" algn="l">
              <a:lnSpc>
                <a:spcPct val="100000"/>
              </a:lnSpc>
              <a:spcBef>
                <a:spcPts val="200"/>
              </a:spcBef>
              <a:spcAft>
                <a:spcPts val="0"/>
              </a:spcAft>
              <a:buSzPts val="1200"/>
              <a:buNone/>
              <a:defRPr b="1" sz="1200"/>
            </a:lvl9pPr>
          </a:lstStyle>
          <a:p/>
        </p:txBody>
      </p:sp>
      <p:sp>
        <p:nvSpPr>
          <p:cNvPr id="40" name="Google Shape;40;p6"/>
          <p:cNvSpPr txBox="1"/>
          <p:nvPr>
            <p:ph idx="4" type="body"/>
          </p:nvPr>
        </p:nvSpPr>
        <p:spPr>
          <a:xfrm>
            <a:off x="4754880" y="1828800"/>
            <a:ext cx="3931920" cy="2963466"/>
          </a:xfrm>
          <a:prstGeom prst="rect">
            <a:avLst/>
          </a:prstGeom>
          <a:noFill/>
          <a:ln>
            <a:noFill/>
          </a:ln>
        </p:spPr>
        <p:txBody>
          <a:bodyPr anchorCtr="0" anchor="t" bIns="34275" lIns="68575" spcFirstLastPara="1" rIns="68575" wrap="square" tIns="34275">
            <a:normAutofit/>
          </a:bodyPr>
          <a:lstStyle>
            <a:lvl1pPr indent="-323850" lvl="0" marL="457200" algn="l">
              <a:lnSpc>
                <a:spcPct val="100000"/>
              </a:lnSpc>
              <a:spcBef>
                <a:spcPts val="400"/>
              </a:spcBef>
              <a:spcAft>
                <a:spcPts val="0"/>
              </a:spcAft>
              <a:buSzPts val="1500"/>
              <a:buChar char="•"/>
              <a:defRPr sz="1800"/>
            </a:lvl1pPr>
            <a:lvl2pPr indent="-311150" lvl="1" marL="914400" algn="l">
              <a:lnSpc>
                <a:spcPct val="100000"/>
              </a:lnSpc>
              <a:spcBef>
                <a:spcPts val="300"/>
              </a:spcBef>
              <a:spcAft>
                <a:spcPts val="0"/>
              </a:spcAft>
              <a:buSzPts val="1300"/>
              <a:buChar char="•"/>
              <a:defRPr sz="1500"/>
            </a:lvl2pPr>
            <a:lvl3pPr indent="-304800" lvl="2" marL="1371600" algn="l">
              <a:lnSpc>
                <a:spcPct val="100000"/>
              </a:lnSpc>
              <a:spcBef>
                <a:spcPts val="300"/>
              </a:spcBef>
              <a:spcAft>
                <a:spcPts val="0"/>
              </a:spcAft>
              <a:buSzPts val="1200"/>
              <a:buChar char="•"/>
              <a:defRPr sz="1400"/>
            </a:lvl3pPr>
            <a:lvl4pPr indent="-304800" lvl="3" marL="1828800" algn="l">
              <a:lnSpc>
                <a:spcPct val="100000"/>
              </a:lnSpc>
              <a:spcBef>
                <a:spcPts val="200"/>
              </a:spcBef>
              <a:spcAft>
                <a:spcPts val="0"/>
              </a:spcAft>
              <a:buSzPts val="1200"/>
              <a:buChar char="•"/>
              <a:defRPr sz="1200"/>
            </a:lvl4pPr>
            <a:lvl5pPr indent="-304800" lvl="4" marL="2286000" algn="l">
              <a:lnSpc>
                <a:spcPct val="100000"/>
              </a:lnSpc>
              <a:spcBef>
                <a:spcPts val="200"/>
              </a:spcBef>
              <a:spcAft>
                <a:spcPts val="0"/>
              </a:spcAft>
              <a:buSzPts val="1200"/>
              <a:buChar char="•"/>
              <a:defRPr sz="1200"/>
            </a:lvl5pPr>
            <a:lvl6pPr indent="-304800" lvl="5" marL="2743200" algn="l">
              <a:lnSpc>
                <a:spcPct val="100000"/>
              </a:lnSpc>
              <a:spcBef>
                <a:spcPts val="200"/>
              </a:spcBef>
              <a:spcAft>
                <a:spcPts val="0"/>
              </a:spcAft>
              <a:buSzPts val="1200"/>
              <a:buChar char="•"/>
              <a:defRPr sz="1200"/>
            </a:lvl6pPr>
            <a:lvl7pPr indent="-304800" lvl="6" marL="3200400" algn="l">
              <a:lnSpc>
                <a:spcPct val="100000"/>
              </a:lnSpc>
              <a:spcBef>
                <a:spcPts val="200"/>
              </a:spcBef>
              <a:spcAft>
                <a:spcPts val="0"/>
              </a:spcAft>
              <a:buSzPts val="1200"/>
              <a:buChar char="•"/>
              <a:defRPr sz="1200"/>
            </a:lvl7pPr>
            <a:lvl8pPr indent="-304800" lvl="7" marL="3657600" algn="l">
              <a:lnSpc>
                <a:spcPct val="100000"/>
              </a:lnSpc>
              <a:spcBef>
                <a:spcPts val="200"/>
              </a:spcBef>
              <a:spcAft>
                <a:spcPts val="0"/>
              </a:spcAft>
              <a:buSzPts val="1200"/>
              <a:buChar char="•"/>
              <a:defRPr sz="1200"/>
            </a:lvl8pPr>
            <a:lvl9pPr indent="-304800" lvl="8" marL="4114800" algn="l">
              <a:lnSpc>
                <a:spcPct val="100000"/>
              </a:lnSpc>
              <a:spcBef>
                <a:spcPts val="200"/>
              </a:spcBef>
              <a:spcAft>
                <a:spcPts val="0"/>
              </a:spcAft>
              <a:buSzPts val="1200"/>
              <a:buChar char="•"/>
              <a:defRPr sz="1200"/>
            </a:lvl9pPr>
          </a:lstStyle>
          <a:p/>
        </p:txBody>
      </p:sp>
      <p:sp>
        <p:nvSpPr>
          <p:cNvPr id="41" name="Google Shape;41;p6"/>
          <p:cNvSpPr txBox="1"/>
          <p:nvPr>
            <p:ph idx="12" type="sldNum"/>
          </p:nvPr>
        </p:nvSpPr>
        <p:spPr>
          <a:xfrm>
            <a:off x="8401050" y="14002"/>
            <a:ext cx="742950"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cxnSp>
        <p:nvCxnSpPr>
          <p:cNvPr id="42" name="Google Shape;42;p6"/>
          <p:cNvCxnSpPr/>
          <p:nvPr/>
        </p:nvCxnSpPr>
        <p:spPr>
          <a:xfrm rot="5400000">
            <a:off x="2806462" y="3034268"/>
            <a:ext cx="3531870" cy="794"/>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7"/>
          <p:cNvSpPr txBox="1"/>
          <p:nvPr>
            <p:ph type="title"/>
          </p:nvPr>
        </p:nvSpPr>
        <p:spPr>
          <a:xfrm>
            <a:off x="457200" y="400050"/>
            <a:ext cx="8229600" cy="74295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7"/>
          <p:cNvSpPr txBox="1"/>
          <p:nvPr>
            <p:ph idx="12" type="sldNum"/>
          </p:nvPr>
        </p:nvSpPr>
        <p:spPr>
          <a:xfrm>
            <a:off x="8401050" y="14002"/>
            <a:ext cx="742950"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8"/>
          <p:cNvSpPr txBox="1"/>
          <p:nvPr>
            <p:ph idx="10" type="dt"/>
          </p:nvPr>
        </p:nvSpPr>
        <p:spPr>
          <a:xfrm>
            <a:off x="457200" y="4896612"/>
            <a:ext cx="2895600" cy="246888"/>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48" name="Google Shape;48;p8"/>
          <p:cNvSpPr txBox="1"/>
          <p:nvPr>
            <p:ph idx="11" type="ftr"/>
          </p:nvPr>
        </p:nvSpPr>
        <p:spPr>
          <a:xfrm>
            <a:off x="3429000" y="4857750"/>
            <a:ext cx="4114800" cy="26060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49" name="Google Shape;49;p8"/>
          <p:cNvSpPr txBox="1"/>
          <p:nvPr>
            <p:ph idx="12" type="sldNum"/>
          </p:nvPr>
        </p:nvSpPr>
        <p:spPr>
          <a:xfrm>
            <a:off x="8401050" y="14002"/>
            <a:ext cx="742950"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9"/>
          <p:cNvSpPr txBox="1"/>
          <p:nvPr>
            <p:ph type="title"/>
          </p:nvPr>
        </p:nvSpPr>
        <p:spPr>
          <a:xfrm>
            <a:off x="457200" y="594060"/>
            <a:ext cx="2139696" cy="946404"/>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2"/>
              </a:buClr>
              <a:buSzPts val="1800"/>
              <a:buFont typeface="Arial"/>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9"/>
          <p:cNvSpPr txBox="1"/>
          <p:nvPr>
            <p:ph idx="1" type="body"/>
          </p:nvPr>
        </p:nvSpPr>
        <p:spPr>
          <a:xfrm>
            <a:off x="2971800" y="594060"/>
            <a:ext cx="5715000" cy="4183380"/>
          </a:xfrm>
          <a:prstGeom prst="rect">
            <a:avLst/>
          </a:prstGeom>
          <a:noFill/>
          <a:ln>
            <a:noFill/>
          </a:ln>
        </p:spPr>
        <p:txBody>
          <a:bodyPr anchorCtr="0" anchor="t" bIns="34275" lIns="68575" spcFirstLastPara="1" rIns="68575" wrap="square" tIns="34275">
            <a:normAutofit/>
          </a:bodyPr>
          <a:lstStyle>
            <a:lvl1pPr indent="-355600" lvl="0" marL="457200" algn="l">
              <a:lnSpc>
                <a:spcPct val="100000"/>
              </a:lnSpc>
              <a:spcBef>
                <a:spcPts val="500"/>
              </a:spcBef>
              <a:spcAft>
                <a:spcPts val="0"/>
              </a:spcAft>
              <a:buSzPts val="2000"/>
              <a:buChar char="•"/>
              <a:defRPr sz="2400"/>
            </a:lvl1pPr>
            <a:lvl2pPr indent="-342900" lvl="1" marL="914400" algn="l">
              <a:lnSpc>
                <a:spcPct val="100000"/>
              </a:lnSpc>
              <a:spcBef>
                <a:spcPts val="400"/>
              </a:spcBef>
              <a:spcAft>
                <a:spcPts val="0"/>
              </a:spcAft>
              <a:buSzPts val="1800"/>
              <a:buChar char="•"/>
              <a:defRPr sz="2100"/>
            </a:lvl2pPr>
            <a:lvl3pPr indent="-330200" lvl="2" marL="1371600" algn="l">
              <a:lnSpc>
                <a:spcPct val="100000"/>
              </a:lnSpc>
              <a:spcBef>
                <a:spcPts val="400"/>
              </a:spcBef>
              <a:spcAft>
                <a:spcPts val="0"/>
              </a:spcAft>
              <a:buSzPts val="1600"/>
              <a:buChar char="•"/>
              <a:defRPr sz="1800"/>
            </a:lvl3pPr>
            <a:lvl4pPr indent="-323850" lvl="3" marL="1828800" algn="l">
              <a:lnSpc>
                <a:spcPct val="100000"/>
              </a:lnSpc>
              <a:spcBef>
                <a:spcPts val="300"/>
              </a:spcBef>
              <a:spcAft>
                <a:spcPts val="0"/>
              </a:spcAft>
              <a:buSzPts val="1500"/>
              <a:buChar char="•"/>
              <a:defRPr sz="1500"/>
            </a:lvl4pPr>
            <a:lvl5pPr indent="-323850" lvl="4" marL="2286000" algn="l">
              <a:lnSpc>
                <a:spcPct val="100000"/>
              </a:lnSpc>
              <a:spcBef>
                <a:spcPts val="300"/>
              </a:spcBef>
              <a:spcAft>
                <a:spcPts val="0"/>
              </a:spcAft>
              <a:buSzPts val="1500"/>
              <a:buChar char="•"/>
              <a:defRPr sz="1500"/>
            </a:lvl5pPr>
            <a:lvl6pPr indent="-323850" lvl="5" marL="2743200" algn="l">
              <a:lnSpc>
                <a:spcPct val="100000"/>
              </a:lnSpc>
              <a:spcBef>
                <a:spcPts val="300"/>
              </a:spcBef>
              <a:spcAft>
                <a:spcPts val="0"/>
              </a:spcAft>
              <a:buSzPts val="1500"/>
              <a:buChar char="•"/>
              <a:defRPr sz="1500"/>
            </a:lvl6pPr>
            <a:lvl7pPr indent="-323850" lvl="6" marL="3200400" algn="l">
              <a:lnSpc>
                <a:spcPct val="100000"/>
              </a:lnSpc>
              <a:spcBef>
                <a:spcPts val="300"/>
              </a:spcBef>
              <a:spcAft>
                <a:spcPts val="0"/>
              </a:spcAft>
              <a:buSzPts val="1500"/>
              <a:buChar char="•"/>
              <a:defRPr sz="1500"/>
            </a:lvl7pPr>
            <a:lvl8pPr indent="-323850" lvl="7" marL="3657600" algn="l">
              <a:lnSpc>
                <a:spcPct val="100000"/>
              </a:lnSpc>
              <a:spcBef>
                <a:spcPts val="300"/>
              </a:spcBef>
              <a:spcAft>
                <a:spcPts val="0"/>
              </a:spcAft>
              <a:buSzPts val="1500"/>
              <a:buChar char="•"/>
              <a:defRPr sz="1500"/>
            </a:lvl8pPr>
            <a:lvl9pPr indent="-323850" lvl="8" marL="4114800" algn="l">
              <a:lnSpc>
                <a:spcPct val="100000"/>
              </a:lnSpc>
              <a:spcBef>
                <a:spcPts val="300"/>
              </a:spcBef>
              <a:spcAft>
                <a:spcPts val="0"/>
              </a:spcAft>
              <a:buSzPts val="1500"/>
              <a:buChar char="•"/>
              <a:defRPr sz="1500"/>
            </a:lvl9pPr>
          </a:lstStyle>
          <a:p/>
        </p:txBody>
      </p:sp>
      <p:sp>
        <p:nvSpPr>
          <p:cNvPr id="53" name="Google Shape;53;p9"/>
          <p:cNvSpPr txBox="1"/>
          <p:nvPr>
            <p:ph idx="2" type="body"/>
          </p:nvPr>
        </p:nvSpPr>
        <p:spPr>
          <a:xfrm>
            <a:off x="457201" y="1597916"/>
            <a:ext cx="2139696" cy="3182711"/>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200"/>
              </a:spcBef>
              <a:spcAft>
                <a:spcPts val="0"/>
              </a:spcAft>
              <a:buSzPts val="900"/>
              <a:buNone/>
              <a:defRPr sz="1100"/>
            </a:lvl1pPr>
            <a:lvl2pPr indent="-228600" lvl="1" marL="914400" algn="l">
              <a:lnSpc>
                <a:spcPct val="100000"/>
              </a:lnSpc>
              <a:spcBef>
                <a:spcPts val="200"/>
              </a:spcBef>
              <a:spcAft>
                <a:spcPts val="0"/>
              </a:spcAft>
              <a:buSzPts val="800"/>
              <a:buNone/>
              <a:defRPr sz="900"/>
            </a:lvl2pPr>
            <a:lvl3pPr indent="-228600" lvl="2" marL="1371600" algn="l">
              <a:lnSpc>
                <a:spcPct val="100000"/>
              </a:lnSpc>
              <a:spcBef>
                <a:spcPts val="200"/>
              </a:spcBef>
              <a:spcAft>
                <a:spcPts val="0"/>
              </a:spcAft>
              <a:buSzPts val="700"/>
              <a:buNone/>
              <a:defRPr sz="800"/>
            </a:lvl3pPr>
            <a:lvl4pPr indent="-228600" lvl="3" marL="1828800" algn="l">
              <a:lnSpc>
                <a:spcPct val="100000"/>
              </a:lnSpc>
              <a:spcBef>
                <a:spcPts val="100"/>
              </a:spcBef>
              <a:spcAft>
                <a:spcPts val="0"/>
              </a:spcAft>
              <a:buSzPts val="700"/>
              <a:buNone/>
              <a:defRPr sz="700"/>
            </a:lvl4pPr>
            <a:lvl5pPr indent="-228600" lvl="4" marL="2286000" algn="l">
              <a:lnSpc>
                <a:spcPct val="100000"/>
              </a:lnSpc>
              <a:spcBef>
                <a:spcPts val="100"/>
              </a:spcBef>
              <a:spcAft>
                <a:spcPts val="0"/>
              </a:spcAft>
              <a:buSzPts val="700"/>
              <a:buNone/>
              <a:defRPr sz="700"/>
            </a:lvl5pPr>
            <a:lvl6pPr indent="-228600" lvl="5" marL="2743200" algn="l">
              <a:lnSpc>
                <a:spcPct val="100000"/>
              </a:lnSpc>
              <a:spcBef>
                <a:spcPts val="100"/>
              </a:spcBef>
              <a:spcAft>
                <a:spcPts val="0"/>
              </a:spcAft>
              <a:buSzPts val="700"/>
              <a:buNone/>
              <a:defRPr sz="700"/>
            </a:lvl6pPr>
            <a:lvl7pPr indent="-228600" lvl="6" marL="3200400" algn="l">
              <a:lnSpc>
                <a:spcPct val="100000"/>
              </a:lnSpc>
              <a:spcBef>
                <a:spcPts val="100"/>
              </a:spcBef>
              <a:spcAft>
                <a:spcPts val="0"/>
              </a:spcAft>
              <a:buSzPts val="700"/>
              <a:buNone/>
              <a:defRPr sz="700"/>
            </a:lvl7pPr>
            <a:lvl8pPr indent="-228600" lvl="7" marL="3657600" algn="l">
              <a:lnSpc>
                <a:spcPct val="100000"/>
              </a:lnSpc>
              <a:spcBef>
                <a:spcPts val="100"/>
              </a:spcBef>
              <a:spcAft>
                <a:spcPts val="0"/>
              </a:spcAft>
              <a:buSzPts val="700"/>
              <a:buNone/>
              <a:defRPr sz="700"/>
            </a:lvl8pPr>
            <a:lvl9pPr indent="-228600" lvl="8" marL="4114800" algn="l">
              <a:lnSpc>
                <a:spcPct val="100000"/>
              </a:lnSpc>
              <a:spcBef>
                <a:spcPts val="100"/>
              </a:spcBef>
              <a:spcAft>
                <a:spcPts val="0"/>
              </a:spcAft>
              <a:buSzPts val="700"/>
              <a:buNone/>
              <a:defRPr sz="700"/>
            </a:lvl9pPr>
          </a:lstStyle>
          <a:p/>
        </p:txBody>
      </p:sp>
      <p:sp>
        <p:nvSpPr>
          <p:cNvPr id="54" name="Google Shape;54;p9"/>
          <p:cNvSpPr txBox="1"/>
          <p:nvPr>
            <p:ph idx="12" type="sldNum"/>
          </p:nvPr>
        </p:nvSpPr>
        <p:spPr>
          <a:xfrm>
            <a:off x="8401050" y="14002"/>
            <a:ext cx="742950"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cxnSp>
        <p:nvCxnSpPr>
          <p:cNvPr id="55" name="Google Shape;55;p9"/>
          <p:cNvCxnSpPr/>
          <p:nvPr/>
        </p:nvCxnSpPr>
        <p:spPr>
          <a:xfrm rot="5400000">
            <a:off x="684114" y="2684957"/>
            <a:ext cx="418338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10"/>
          <p:cNvSpPr txBox="1"/>
          <p:nvPr>
            <p:ph type="title"/>
          </p:nvPr>
        </p:nvSpPr>
        <p:spPr>
          <a:xfrm>
            <a:off x="457201" y="594360"/>
            <a:ext cx="2142680" cy="94869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1800"/>
              <a:buFont typeface="Arial"/>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0"/>
          <p:cNvSpPr/>
          <p:nvPr>
            <p:ph idx="2" type="pic"/>
          </p:nvPr>
        </p:nvSpPr>
        <p:spPr>
          <a:xfrm>
            <a:off x="2858610" y="628651"/>
            <a:ext cx="5904390" cy="4125342"/>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039"/>
              </a:srgbClr>
            </a:outerShdw>
          </a:effectLst>
        </p:spPr>
      </p:sp>
      <p:sp>
        <p:nvSpPr>
          <p:cNvPr id="59" name="Google Shape;59;p10"/>
          <p:cNvSpPr txBox="1"/>
          <p:nvPr>
            <p:ph idx="1" type="body"/>
          </p:nvPr>
        </p:nvSpPr>
        <p:spPr>
          <a:xfrm>
            <a:off x="457200" y="1600200"/>
            <a:ext cx="2139696" cy="3182112"/>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200"/>
              </a:spcBef>
              <a:spcAft>
                <a:spcPts val="0"/>
              </a:spcAft>
              <a:buSzPts val="900"/>
              <a:buNone/>
              <a:defRPr sz="1100"/>
            </a:lvl1pPr>
            <a:lvl2pPr indent="-228600" lvl="1" marL="914400" algn="l">
              <a:lnSpc>
                <a:spcPct val="100000"/>
              </a:lnSpc>
              <a:spcBef>
                <a:spcPts val="200"/>
              </a:spcBef>
              <a:spcAft>
                <a:spcPts val="0"/>
              </a:spcAft>
              <a:buSzPts val="800"/>
              <a:buNone/>
              <a:defRPr sz="900"/>
            </a:lvl2pPr>
            <a:lvl3pPr indent="-228600" lvl="2" marL="1371600" algn="l">
              <a:lnSpc>
                <a:spcPct val="100000"/>
              </a:lnSpc>
              <a:spcBef>
                <a:spcPts val="200"/>
              </a:spcBef>
              <a:spcAft>
                <a:spcPts val="0"/>
              </a:spcAft>
              <a:buSzPts val="700"/>
              <a:buNone/>
              <a:defRPr sz="800"/>
            </a:lvl3pPr>
            <a:lvl4pPr indent="-228600" lvl="3" marL="1828800" algn="l">
              <a:lnSpc>
                <a:spcPct val="100000"/>
              </a:lnSpc>
              <a:spcBef>
                <a:spcPts val="100"/>
              </a:spcBef>
              <a:spcAft>
                <a:spcPts val="0"/>
              </a:spcAft>
              <a:buSzPts val="700"/>
              <a:buNone/>
              <a:defRPr sz="700"/>
            </a:lvl4pPr>
            <a:lvl5pPr indent="-228600" lvl="4" marL="2286000" algn="l">
              <a:lnSpc>
                <a:spcPct val="100000"/>
              </a:lnSpc>
              <a:spcBef>
                <a:spcPts val="100"/>
              </a:spcBef>
              <a:spcAft>
                <a:spcPts val="0"/>
              </a:spcAft>
              <a:buSzPts val="700"/>
              <a:buNone/>
              <a:defRPr sz="700"/>
            </a:lvl5pPr>
            <a:lvl6pPr indent="-228600" lvl="5" marL="2743200" algn="l">
              <a:lnSpc>
                <a:spcPct val="100000"/>
              </a:lnSpc>
              <a:spcBef>
                <a:spcPts val="100"/>
              </a:spcBef>
              <a:spcAft>
                <a:spcPts val="0"/>
              </a:spcAft>
              <a:buSzPts val="700"/>
              <a:buNone/>
              <a:defRPr sz="700"/>
            </a:lvl6pPr>
            <a:lvl7pPr indent="-228600" lvl="6" marL="3200400" algn="l">
              <a:lnSpc>
                <a:spcPct val="100000"/>
              </a:lnSpc>
              <a:spcBef>
                <a:spcPts val="100"/>
              </a:spcBef>
              <a:spcAft>
                <a:spcPts val="0"/>
              </a:spcAft>
              <a:buSzPts val="700"/>
              <a:buNone/>
              <a:defRPr sz="700"/>
            </a:lvl7pPr>
            <a:lvl8pPr indent="-228600" lvl="7" marL="3657600" algn="l">
              <a:lnSpc>
                <a:spcPct val="100000"/>
              </a:lnSpc>
              <a:spcBef>
                <a:spcPts val="100"/>
              </a:spcBef>
              <a:spcAft>
                <a:spcPts val="0"/>
              </a:spcAft>
              <a:buSzPts val="700"/>
              <a:buNone/>
              <a:defRPr sz="700"/>
            </a:lvl8pPr>
            <a:lvl9pPr indent="-228600" lvl="8" marL="4114800" algn="l">
              <a:lnSpc>
                <a:spcPct val="100000"/>
              </a:lnSpc>
              <a:spcBef>
                <a:spcPts val="100"/>
              </a:spcBef>
              <a:spcAft>
                <a:spcPts val="0"/>
              </a:spcAft>
              <a:buSzPts val="700"/>
              <a:buNone/>
              <a:defRPr sz="700"/>
            </a:lvl9pPr>
          </a:lstStyle>
          <a:p/>
        </p:txBody>
      </p:sp>
      <p:sp>
        <p:nvSpPr>
          <p:cNvPr id="60" name="Google Shape;60;p10"/>
          <p:cNvSpPr txBox="1"/>
          <p:nvPr>
            <p:ph idx="10" type="dt"/>
          </p:nvPr>
        </p:nvSpPr>
        <p:spPr>
          <a:xfrm>
            <a:off x="457200" y="4896612"/>
            <a:ext cx="2895600" cy="246888"/>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61" name="Google Shape;61;p10"/>
          <p:cNvSpPr txBox="1"/>
          <p:nvPr>
            <p:ph idx="11" type="ftr"/>
          </p:nvPr>
        </p:nvSpPr>
        <p:spPr>
          <a:xfrm>
            <a:off x="3429000" y="4857750"/>
            <a:ext cx="4114800" cy="26060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62" name="Google Shape;62;p10"/>
          <p:cNvSpPr txBox="1"/>
          <p:nvPr>
            <p:ph idx="12" type="sldNum"/>
          </p:nvPr>
        </p:nvSpPr>
        <p:spPr>
          <a:xfrm>
            <a:off x="8401050" y="14002"/>
            <a:ext cx="742950"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165589"/>
            <a:ext cx="9144000" cy="17145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 name="Google Shape;7;p1"/>
          <p:cNvSpPr txBox="1"/>
          <p:nvPr>
            <p:ph type="title"/>
          </p:nvPr>
        </p:nvSpPr>
        <p:spPr>
          <a:xfrm>
            <a:off x="457200" y="400050"/>
            <a:ext cx="8229600" cy="742950"/>
          </a:xfrm>
          <a:prstGeom prst="rect">
            <a:avLst/>
          </a:prstGeom>
          <a:noFill/>
          <a:ln>
            <a:noFill/>
          </a:ln>
        </p:spPr>
        <p:txBody>
          <a:bodyPr anchorCtr="0" anchor="ctr" bIns="34275" lIns="68575" spcFirstLastPara="1" rIns="68575" wrap="square" tIns="34275">
            <a:normAutofit/>
          </a:bodyPr>
          <a:lstStyle>
            <a:lvl1pPr lvl="0" marR="0" rtl="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457200" y="1200150"/>
            <a:ext cx="8229600" cy="365760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100000"/>
              </a:lnSpc>
              <a:spcBef>
                <a:spcPts val="400"/>
              </a:spcBef>
              <a:spcAft>
                <a:spcPts val="0"/>
              </a:spcAft>
              <a:buClr>
                <a:schemeClr val="accent1"/>
              </a:buClr>
              <a:buSzPts val="1500"/>
              <a:buFont typeface="Arial"/>
              <a:buChar char="•"/>
              <a:defRPr b="0" i="0" sz="1800" u="none" cap="none" strike="noStrike">
                <a:solidFill>
                  <a:schemeClr val="dk1"/>
                </a:solidFill>
                <a:latin typeface="Arial"/>
                <a:ea typeface="Arial"/>
                <a:cs typeface="Arial"/>
                <a:sym typeface="Arial"/>
              </a:defRPr>
            </a:lvl1pPr>
            <a:lvl2pPr indent="-311150" lvl="1" marL="914400" marR="0" rtl="0" algn="l">
              <a:lnSpc>
                <a:spcPct val="100000"/>
              </a:lnSpc>
              <a:spcBef>
                <a:spcPts val="300"/>
              </a:spcBef>
              <a:spcAft>
                <a:spcPts val="0"/>
              </a:spcAft>
              <a:buClr>
                <a:schemeClr val="accent1"/>
              </a:buClr>
              <a:buSzPts val="1300"/>
              <a:buFont typeface="Arial"/>
              <a:buChar char="•"/>
              <a:defRPr b="0" i="0" sz="1500" u="none" cap="none" strike="noStrike">
                <a:solidFill>
                  <a:schemeClr val="dk1"/>
                </a:solidFill>
                <a:latin typeface="Arial"/>
                <a:ea typeface="Arial"/>
                <a:cs typeface="Arial"/>
                <a:sym typeface="Arial"/>
              </a:defRPr>
            </a:lvl2pPr>
            <a:lvl3pPr indent="-304800" lvl="2" marL="1371600" marR="0" rtl="0" algn="l">
              <a:lnSpc>
                <a:spcPct val="100000"/>
              </a:lnSpc>
              <a:spcBef>
                <a:spcPts val="300"/>
              </a:spcBef>
              <a:spcAft>
                <a:spcPts val="0"/>
              </a:spcAft>
              <a:buClr>
                <a:schemeClr val="accent1"/>
              </a:buClr>
              <a:buSzPts val="12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accent1"/>
              </a:buClr>
              <a:buSzPts val="1200"/>
              <a:buFont typeface="Arial"/>
              <a:buChar char="•"/>
              <a:defRPr b="0" i="0" sz="1200" u="none" cap="none" strike="noStrike">
                <a:solidFill>
                  <a:schemeClr val="dk1"/>
                </a:solidFill>
                <a:latin typeface="Arial"/>
                <a:ea typeface="Arial"/>
                <a:cs typeface="Arial"/>
                <a:sym typeface="Arial"/>
              </a:defRPr>
            </a:lvl4pPr>
            <a:lvl5pPr indent="-298450" lvl="4" marL="2286000" marR="0" rtl="0" algn="l">
              <a:lnSpc>
                <a:spcPct val="100000"/>
              </a:lnSpc>
              <a:spcBef>
                <a:spcPts val="200"/>
              </a:spcBef>
              <a:spcAft>
                <a:spcPts val="0"/>
              </a:spcAft>
              <a:buClr>
                <a:schemeClr val="accent1"/>
              </a:buClr>
              <a:buSzPts val="1100"/>
              <a:buFont typeface="Arial"/>
              <a:buChar char="•"/>
              <a:defRPr b="0" i="0" sz="1100" u="none" cap="none" strike="noStrike">
                <a:solidFill>
                  <a:schemeClr val="dk1"/>
                </a:solidFill>
                <a:latin typeface="Arial"/>
                <a:ea typeface="Arial"/>
                <a:cs typeface="Arial"/>
                <a:sym typeface="Arial"/>
              </a:defRPr>
            </a:lvl5pPr>
            <a:lvl6pPr indent="-292100" lvl="5" marL="2743200" marR="0" rtl="0" algn="l">
              <a:lnSpc>
                <a:spcPct val="100000"/>
              </a:lnSpc>
              <a:spcBef>
                <a:spcPts val="200"/>
              </a:spcBef>
              <a:spcAft>
                <a:spcPts val="0"/>
              </a:spcAft>
              <a:buClr>
                <a:schemeClr val="accent1"/>
              </a:buClr>
              <a:buSzPts val="1000"/>
              <a:buFont typeface="Arial"/>
              <a:buChar char="•"/>
              <a:defRPr b="0" i="0" sz="1000" u="none" cap="none" strike="noStrike">
                <a:solidFill>
                  <a:schemeClr val="dk1"/>
                </a:solidFill>
                <a:latin typeface="Arial"/>
                <a:ea typeface="Arial"/>
                <a:cs typeface="Arial"/>
                <a:sym typeface="Arial"/>
              </a:defRPr>
            </a:lvl6pPr>
            <a:lvl7pPr indent="-292100" lvl="6" marL="3200400" marR="0" rtl="0" algn="l">
              <a:lnSpc>
                <a:spcPct val="100000"/>
              </a:lnSpc>
              <a:spcBef>
                <a:spcPts val="200"/>
              </a:spcBef>
              <a:spcAft>
                <a:spcPts val="0"/>
              </a:spcAft>
              <a:buClr>
                <a:schemeClr val="accent1"/>
              </a:buClr>
              <a:buSzPts val="1000"/>
              <a:buFont typeface="Arial"/>
              <a:buChar char="•"/>
              <a:defRPr b="0" i="0" sz="1000" u="none" cap="none" strike="noStrike">
                <a:solidFill>
                  <a:schemeClr val="dk1"/>
                </a:solidFill>
                <a:latin typeface="Arial"/>
                <a:ea typeface="Arial"/>
                <a:cs typeface="Arial"/>
                <a:sym typeface="Arial"/>
              </a:defRPr>
            </a:lvl7pPr>
            <a:lvl8pPr indent="-292100" lvl="7" marL="3657600" marR="0" rtl="0" algn="l">
              <a:lnSpc>
                <a:spcPct val="100000"/>
              </a:lnSpc>
              <a:spcBef>
                <a:spcPts val="200"/>
              </a:spcBef>
              <a:spcAft>
                <a:spcPts val="0"/>
              </a:spcAft>
              <a:buClr>
                <a:schemeClr val="accent1"/>
              </a:buClr>
              <a:buSzPts val="1000"/>
              <a:buFont typeface="Arial"/>
              <a:buChar char="•"/>
              <a:defRPr b="0" i="0" sz="1000" u="none" cap="none" strike="noStrike">
                <a:solidFill>
                  <a:schemeClr val="dk1"/>
                </a:solidFill>
                <a:latin typeface="Arial"/>
                <a:ea typeface="Arial"/>
                <a:cs typeface="Arial"/>
                <a:sym typeface="Arial"/>
              </a:defRPr>
            </a:lvl8pPr>
            <a:lvl9pPr indent="-292100" lvl="8" marL="4114800" marR="0" rtl="0" algn="l">
              <a:lnSpc>
                <a:spcPct val="100000"/>
              </a:lnSpc>
              <a:spcBef>
                <a:spcPts val="200"/>
              </a:spcBef>
              <a:spcAft>
                <a:spcPts val="0"/>
              </a:spcAft>
              <a:buClr>
                <a:schemeClr val="accent1"/>
              </a:buClr>
              <a:buSzPts val="1000"/>
              <a:buFont typeface="Arial"/>
              <a:buChar char="•"/>
              <a:defRPr b="0" i="0" sz="1000" u="none" cap="none" strike="noStrike">
                <a:solidFill>
                  <a:schemeClr val="dk1"/>
                </a:solidFill>
                <a:latin typeface="Arial"/>
                <a:ea typeface="Arial"/>
                <a:cs typeface="Arial"/>
                <a:sym typeface="Arial"/>
              </a:defRPr>
            </a:lvl9pPr>
          </a:lstStyle>
          <a:p/>
        </p:txBody>
      </p:sp>
      <p:sp>
        <p:nvSpPr>
          <p:cNvPr id="9" name="Google Shape;9;p1"/>
          <p:cNvSpPr/>
          <p:nvPr/>
        </p:nvSpPr>
        <p:spPr>
          <a:xfrm>
            <a:off x="0" y="0"/>
            <a:ext cx="9144000" cy="27432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1"/>
          <p:cNvSpPr txBox="1"/>
          <p:nvPr>
            <p:ph idx="12" type="sldNum"/>
          </p:nvPr>
        </p:nvSpPr>
        <p:spPr>
          <a:xfrm>
            <a:off x="8401050" y="14002"/>
            <a:ext cx="742950" cy="246888"/>
          </a:xfrm>
          <a:prstGeom prst="rect">
            <a:avLst/>
          </a:prstGeom>
          <a:noFill/>
          <a:ln>
            <a:noFill/>
          </a:ln>
        </p:spPr>
        <p:txBody>
          <a:bodyPr anchorCtr="0" anchor="ctr"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grpSp>
        <p:nvGrpSpPr>
          <p:cNvPr id="11" name="Google Shape;11;p1"/>
          <p:cNvGrpSpPr/>
          <p:nvPr/>
        </p:nvGrpSpPr>
        <p:grpSpPr>
          <a:xfrm>
            <a:off x="0" y="4857750"/>
            <a:ext cx="9144000" cy="285750"/>
            <a:chOff x="0" y="6477000"/>
            <a:chExt cx="12192000" cy="381000"/>
          </a:xfrm>
        </p:grpSpPr>
        <p:sp>
          <p:nvSpPr>
            <p:cNvPr id="12" name="Google Shape;12;p1"/>
            <p:cNvSpPr txBox="1"/>
            <p:nvPr/>
          </p:nvSpPr>
          <p:spPr>
            <a:xfrm>
              <a:off x="0" y="6488668"/>
              <a:ext cx="12192000" cy="369332"/>
            </a:xfrm>
            <a:prstGeom prst="rect">
              <a:avLst/>
            </a:prstGeom>
            <a:solidFill>
              <a:srgbClr val="538CD5"/>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3" name="Google Shape;13;p1"/>
            <p:cNvSpPr txBox="1"/>
            <p:nvPr/>
          </p:nvSpPr>
          <p:spPr>
            <a:xfrm>
              <a:off x="685800" y="6477000"/>
              <a:ext cx="11201400" cy="369332"/>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Bell MT"/>
                  <a:ea typeface="Bell MT"/>
                  <a:cs typeface="Bell MT"/>
                  <a:sym typeface="Bell MT"/>
                </a:rPr>
                <a:t>Department of Computer Science and Engineering, Canara Engineering College, Benjanapadavu</a:t>
              </a:r>
              <a:endParaRPr b="0" i="0" sz="1400" u="none" cap="none" strike="noStrike">
                <a:solidFill>
                  <a:schemeClr val="dk1"/>
                </a:solidFill>
                <a:latin typeface="Bell MT"/>
                <a:ea typeface="Bell MT"/>
                <a:cs typeface="Bell MT"/>
                <a:sym typeface="Bell MT"/>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1" name="Shape 71"/>
        <p:cNvGrpSpPr/>
        <p:nvPr/>
      </p:nvGrpSpPr>
      <p:grpSpPr>
        <a:xfrm>
          <a:off x="0" y="0"/>
          <a:ext cx="0" cy="0"/>
          <a:chOff x="0" y="0"/>
          <a:chExt cx="0" cy="0"/>
        </a:xfrm>
      </p:grpSpPr>
      <p:sp>
        <p:nvSpPr>
          <p:cNvPr id="72" name="Google Shape;7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3" name="Google Shape;7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74" name="Google Shape;7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nvSpPr>
        <p:spPr>
          <a:xfrm>
            <a:off x="1200150" y="850849"/>
            <a:ext cx="6686700" cy="392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1" i="1" lang="en" sz="2100" u="none" cap="none" strike="noStrike">
                <a:solidFill>
                  <a:schemeClr val="dk1"/>
                </a:solidFill>
                <a:latin typeface="Cambria"/>
                <a:ea typeface="Cambria"/>
                <a:cs typeface="Cambria"/>
                <a:sym typeface="Cambria"/>
              </a:rPr>
              <a:t>Design presentation on</a:t>
            </a:r>
            <a:endParaRPr b="1" i="0" sz="2000" u="sng" cap="none" strike="noStrike">
              <a:solidFill>
                <a:schemeClr val="dk1"/>
              </a:solidFill>
              <a:latin typeface="EB Garamond"/>
              <a:ea typeface="EB Garamond"/>
              <a:cs typeface="EB Garamond"/>
              <a:sym typeface="EB Garamond"/>
            </a:endParaRPr>
          </a:p>
        </p:txBody>
      </p:sp>
      <p:sp>
        <p:nvSpPr>
          <p:cNvPr id="122" name="Google Shape;122;p25"/>
          <p:cNvSpPr txBox="1"/>
          <p:nvPr/>
        </p:nvSpPr>
        <p:spPr>
          <a:xfrm>
            <a:off x="1428750" y="1411106"/>
            <a:ext cx="6229500" cy="715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dk1"/>
              </a:buClr>
              <a:buSzPts val="2800"/>
              <a:buFont typeface="Arial"/>
              <a:buNone/>
            </a:pPr>
            <a:r>
              <a:rPr b="1" i="0" lang="en" sz="2100" u="none" cap="none" strike="noStrike">
                <a:solidFill>
                  <a:srgbClr val="0070C0"/>
                </a:solidFill>
                <a:latin typeface="Constantia"/>
                <a:ea typeface="Constantia"/>
                <a:cs typeface="Constantia"/>
                <a:sym typeface="Constantia"/>
              </a:rPr>
              <a:t>Fake Tweet Detection Using Multinomial Naïve Bayes Classifier Algorithm</a:t>
            </a:r>
            <a:endParaRPr b="0" i="0" sz="2100" u="none" cap="none" strike="noStrike">
              <a:solidFill>
                <a:srgbClr val="0070C0"/>
              </a:solidFill>
              <a:latin typeface="Constantia"/>
              <a:ea typeface="Constantia"/>
              <a:cs typeface="Constantia"/>
              <a:sym typeface="Constantia"/>
            </a:endParaRPr>
          </a:p>
        </p:txBody>
      </p:sp>
      <p:sp>
        <p:nvSpPr>
          <p:cNvPr id="123" name="Google Shape;123;p25"/>
          <p:cNvSpPr txBox="1"/>
          <p:nvPr/>
        </p:nvSpPr>
        <p:spPr>
          <a:xfrm>
            <a:off x="514350" y="3028950"/>
            <a:ext cx="3933900" cy="1577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rgbClr val="0070C0"/>
                </a:solidFill>
                <a:latin typeface="Times New Roman"/>
                <a:ea typeface="Times New Roman"/>
                <a:cs typeface="Times New Roman"/>
                <a:sym typeface="Times New Roman"/>
              </a:rPr>
              <a:t>Submitted By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 sz="1400" u="none" cap="none" strike="noStrike">
                <a:solidFill>
                  <a:schemeClr val="dk1"/>
                </a:solidFill>
                <a:latin typeface="Times New Roman"/>
                <a:ea typeface="Times New Roman"/>
                <a:cs typeface="Times New Roman"/>
                <a:sym typeface="Times New Roman"/>
              </a:rPr>
              <a:t>S SREENIVASA SHENOY (4CB19CS087)</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 sz="1400" u="none" cap="none" strike="noStrike">
                <a:solidFill>
                  <a:schemeClr val="dk1"/>
                </a:solidFill>
                <a:latin typeface="Times New Roman"/>
                <a:ea typeface="Times New Roman"/>
                <a:cs typeface="Times New Roman"/>
                <a:sym typeface="Times New Roman"/>
              </a:rPr>
              <a:t>P PADMAPRASAD SHENOY (4CB19CS064)</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 sz="1400" u="none" cap="none" strike="noStrike">
                <a:solidFill>
                  <a:schemeClr val="dk1"/>
                </a:solidFill>
                <a:latin typeface="Times New Roman"/>
                <a:ea typeface="Times New Roman"/>
                <a:cs typeface="Times New Roman"/>
                <a:sym typeface="Times New Roman"/>
              </a:rPr>
              <a:t>SUBRAMANYA A SHET (4CB19CS105)</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 sz="1400" u="none" cap="none" strike="noStrike">
                <a:solidFill>
                  <a:schemeClr val="dk1"/>
                </a:solidFill>
                <a:latin typeface="Times New Roman"/>
                <a:ea typeface="Times New Roman"/>
                <a:cs typeface="Times New Roman"/>
                <a:sym typeface="Times New Roman"/>
              </a:rPr>
              <a:t>SUHAS S KAMATH (4CB19CS106)</a:t>
            </a:r>
            <a:endParaRPr b="1"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124" name="Google Shape;124;p25"/>
          <p:cNvSpPr txBox="1"/>
          <p:nvPr/>
        </p:nvSpPr>
        <p:spPr>
          <a:xfrm>
            <a:off x="2600400" y="2294751"/>
            <a:ext cx="3886200" cy="284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Group No: CEC/CS/2022/P26</a:t>
            </a:r>
            <a:endParaRPr b="1" i="0" sz="1400" u="none" cap="none" strike="noStrike">
              <a:solidFill>
                <a:schemeClr val="dk1"/>
              </a:solidFill>
              <a:latin typeface="Arial"/>
              <a:ea typeface="Arial"/>
              <a:cs typeface="Arial"/>
              <a:sym typeface="Arial"/>
            </a:endParaRPr>
          </a:p>
        </p:txBody>
      </p:sp>
      <p:sp>
        <p:nvSpPr>
          <p:cNvPr id="125" name="Google Shape;125;p25"/>
          <p:cNvSpPr txBox="1"/>
          <p:nvPr/>
        </p:nvSpPr>
        <p:spPr>
          <a:xfrm>
            <a:off x="4770850" y="3028950"/>
            <a:ext cx="3984900" cy="1146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rgbClr val="0070C0"/>
                </a:solidFill>
                <a:latin typeface="Times New Roman"/>
                <a:ea typeface="Times New Roman"/>
                <a:cs typeface="Times New Roman"/>
                <a:sym typeface="Times New Roman"/>
              </a:rPr>
              <a:t>Under the guidance of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Times New Roman"/>
                <a:ea typeface="Times New Roman"/>
                <a:cs typeface="Times New Roman"/>
                <a:sym typeface="Times New Roman"/>
              </a:rPr>
              <a:t>MR. SHATANANDA BHAT P</a:t>
            </a:r>
            <a:endParaRPr b="1"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Times New Roman"/>
                <a:ea typeface="Times New Roman"/>
                <a:cs typeface="Times New Roman"/>
                <a:sym typeface="Times New Roman"/>
              </a:rPr>
              <a:t>Assistant Professor</a:t>
            </a:r>
            <a:endParaRPr b="1" i="0" sz="1400" u="sng"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idx="12" type="sldNum"/>
          </p:nvPr>
        </p:nvSpPr>
        <p:spPr>
          <a:xfrm>
            <a:off x="8686800" y="10085"/>
            <a:ext cx="457200" cy="246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
        <p:nvSpPr>
          <p:cNvPr id="193" name="Google Shape;193;p34"/>
          <p:cNvSpPr txBox="1"/>
          <p:nvPr/>
        </p:nvSpPr>
        <p:spPr>
          <a:xfrm>
            <a:off x="272100" y="256975"/>
            <a:ext cx="8229600" cy="571500"/>
          </a:xfrm>
          <a:prstGeom prst="rect">
            <a:avLst/>
          </a:prstGeom>
          <a:noFill/>
          <a:ln>
            <a:noFill/>
          </a:ln>
        </p:spPr>
        <p:txBody>
          <a:bodyPr anchorCtr="0" anchor="ctr" bIns="34275" lIns="68575" spcFirstLastPara="1" rIns="68575" wrap="square" tIns="34275">
            <a:normAutofit/>
          </a:bodyPr>
          <a:lstStyle/>
          <a:p>
            <a:pPr indent="0" lvl="0" marL="0" marR="0" rtl="0" algn="ctr">
              <a:lnSpc>
                <a:spcPct val="100000"/>
              </a:lnSpc>
              <a:spcBef>
                <a:spcPts val="0"/>
              </a:spcBef>
              <a:spcAft>
                <a:spcPts val="0"/>
              </a:spcAft>
              <a:buClr>
                <a:schemeClr val="dk2"/>
              </a:buClr>
              <a:buSzPts val="3000"/>
              <a:buFont typeface="Arial"/>
              <a:buNone/>
            </a:pPr>
            <a:r>
              <a:rPr b="0" i="0" lang="en" sz="3000" u="none" cap="none" strike="noStrike">
                <a:solidFill>
                  <a:srgbClr val="1F497D"/>
                </a:solidFill>
                <a:latin typeface="Arial"/>
                <a:ea typeface="Arial"/>
                <a:cs typeface="Arial"/>
                <a:sym typeface="Arial"/>
              </a:rPr>
              <a:t>Control Flow Design</a:t>
            </a:r>
            <a:endParaRPr b="0" i="0" sz="1100" u="none" cap="none" strike="noStrike">
              <a:solidFill>
                <a:srgbClr val="000000"/>
              </a:solidFill>
              <a:latin typeface="Arial"/>
              <a:ea typeface="Arial"/>
              <a:cs typeface="Arial"/>
              <a:sym typeface="Arial"/>
            </a:endParaRPr>
          </a:p>
        </p:txBody>
      </p:sp>
      <p:sp>
        <p:nvSpPr>
          <p:cNvPr id="194" name="Google Shape;194;p34"/>
          <p:cNvSpPr txBox="1"/>
          <p:nvPr>
            <p:ph idx="1" type="body"/>
          </p:nvPr>
        </p:nvSpPr>
        <p:spPr>
          <a:xfrm>
            <a:off x="6487325" y="3957625"/>
            <a:ext cx="1855500" cy="7335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SzPts val="1100"/>
              <a:buNone/>
            </a:pPr>
            <a:r>
              <a:rPr lang="en" sz="1600"/>
              <a:t>Activity diagram</a:t>
            </a:r>
            <a:endParaRPr sz="1600"/>
          </a:p>
          <a:p>
            <a:pPr indent="0" lvl="0" marL="0" rtl="0" algn="l">
              <a:lnSpc>
                <a:spcPct val="115000"/>
              </a:lnSpc>
              <a:spcBef>
                <a:spcPts val="0"/>
              </a:spcBef>
              <a:spcAft>
                <a:spcPts val="0"/>
              </a:spcAft>
              <a:buSzPts val="1100"/>
              <a:buNone/>
            </a:pPr>
            <a:r>
              <a:rPr lang="en" sz="1600"/>
              <a:t> for Use Cases</a:t>
            </a:r>
            <a:endParaRPr sz="1600"/>
          </a:p>
        </p:txBody>
      </p:sp>
      <p:pic>
        <p:nvPicPr>
          <p:cNvPr id="195" name="Google Shape;195;p34"/>
          <p:cNvPicPr preferRelativeResize="0"/>
          <p:nvPr/>
        </p:nvPicPr>
        <p:blipFill rotWithShape="1">
          <a:blip r:embed="rId3">
            <a:alphaModFix/>
          </a:blip>
          <a:srcRect b="0" l="0" r="0" t="0"/>
          <a:stretch/>
        </p:blipFill>
        <p:spPr>
          <a:xfrm>
            <a:off x="1825700" y="828475"/>
            <a:ext cx="4661626" cy="3862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idx="12" type="sldNum"/>
          </p:nvPr>
        </p:nvSpPr>
        <p:spPr>
          <a:xfrm>
            <a:off x="8686800" y="10085"/>
            <a:ext cx="457200" cy="246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
        <p:nvSpPr>
          <p:cNvPr id="201" name="Google Shape;201;p35"/>
          <p:cNvSpPr txBox="1"/>
          <p:nvPr/>
        </p:nvSpPr>
        <p:spPr>
          <a:xfrm>
            <a:off x="239475" y="334800"/>
            <a:ext cx="8229600" cy="571500"/>
          </a:xfrm>
          <a:prstGeom prst="rect">
            <a:avLst/>
          </a:prstGeom>
          <a:noFill/>
          <a:ln>
            <a:noFill/>
          </a:ln>
        </p:spPr>
        <p:txBody>
          <a:bodyPr anchorCtr="0" anchor="ctr" bIns="34275" lIns="68575" spcFirstLastPara="1" rIns="68575" wrap="square" tIns="34275">
            <a:normAutofit/>
          </a:bodyPr>
          <a:lstStyle/>
          <a:p>
            <a:pPr indent="0" lvl="0" marL="0" marR="0" rtl="0" algn="ctr">
              <a:lnSpc>
                <a:spcPct val="100000"/>
              </a:lnSpc>
              <a:spcBef>
                <a:spcPts val="0"/>
              </a:spcBef>
              <a:spcAft>
                <a:spcPts val="0"/>
              </a:spcAft>
              <a:buClr>
                <a:schemeClr val="dk2"/>
              </a:buClr>
              <a:buSzPts val="3000"/>
              <a:buFont typeface="Arial"/>
              <a:buNone/>
            </a:pPr>
            <a:r>
              <a:rPr b="0" i="0" lang="en" sz="2800" u="none" cap="none" strike="noStrike">
                <a:solidFill>
                  <a:srgbClr val="1F497D"/>
                </a:solidFill>
                <a:latin typeface="Arial"/>
                <a:ea typeface="Arial"/>
                <a:cs typeface="Arial"/>
                <a:sym typeface="Arial"/>
              </a:rPr>
              <a:t>Presentation Layer Design</a:t>
            </a:r>
            <a:endParaRPr b="0" i="0" sz="900" u="none" cap="none" strike="noStrike">
              <a:solidFill>
                <a:srgbClr val="000000"/>
              </a:solidFill>
              <a:latin typeface="Arial"/>
              <a:ea typeface="Arial"/>
              <a:cs typeface="Arial"/>
              <a:sym typeface="Arial"/>
            </a:endParaRPr>
          </a:p>
        </p:txBody>
      </p:sp>
      <p:sp>
        <p:nvSpPr>
          <p:cNvPr id="202" name="Google Shape;202;p35"/>
          <p:cNvSpPr txBox="1"/>
          <p:nvPr>
            <p:ph idx="1" type="body"/>
          </p:nvPr>
        </p:nvSpPr>
        <p:spPr>
          <a:xfrm>
            <a:off x="3079425" y="4441275"/>
            <a:ext cx="2711100" cy="3540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SzPts val="1100"/>
              <a:buNone/>
            </a:pPr>
            <a:r>
              <a:rPr lang="en" sz="1600"/>
              <a:t>User Interface Flow Design</a:t>
            </a:r>
            <a:endParaRPr sz="1600"/>
          </a:p>
        </p:txBody>
      </p:sp>
      <p:pic>
        <p:nvPicPr>
          <p:cNvPr id="203" name="Google Shape;203;p35"/>
          <p:cNvPicPr preferRelativeResize="0"/>
          <p:nvPr/>
        </p:nvPicPr>
        <p:blipFill rotWithShape="1">
          <a:blip r:embed="rId3">
            <a:alphaModFix/>
          </a:blip>
          <a:srcRect b="0" l="0" r="0" t="0"/>
          <a:stretch/>
        </p:blipFill>
        <p:spPr>
          <a:xfrm>
            <a:off x="3611000" y="858150"/>
            <a:ext cx="1350636" cy="358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
        <p:nvSpPr>
          <p:cNvPr id="209" name="Google Shape;209;p36"/>
          <p:cNvSpPr txBox="1"/>
          <p:nvPr/>
        </p:nvSpPr>
        <p:spPr>
          <a:xfrm>
            <a:off x="396294" y="256979"/>
            <a:ext cx="8229600" cy="571500"/>
          </a:xfrm>
          <a:prstGeom prst="rect">
            <a:avLst/>
          </a:prstGeom>
          <a:noFill/>
          <a:ln>
            <a:noFill/>
          </a:ln>
        </p:spPr>
        <p:txBody>
          <a:bodyPr anchorCtr="0" anchor="ctr" bIns="34275" lIns="68575" spcFirstLastPara="1" rIns="68575" wrap="square" tIns="34275">
            <a:normAutofit/>
          </a:bodyPr>
          <a:lstStyle/>
          <a:p>
            <a:pPr indent="0" lvl="0" marL="0" marR="0" rtl="0" algn="ctr">
              <a:lnSpc>
                <a:spcPct val="100000"/>
              </a:lnSpc>
              <a:spcBef>
                <a:spcPts val="0"/>
              </a:spcBef>
              <a:spcAft>
                <a:spcPts val="0"/>
              </a:spcAft>
              <a:buClr>
                <a:schemeClr val="dk2"/>
              </a:buClr>
              <a:buSzPts val="3000"/>
              <a:buFont typeface="Arial"/>
              <a:buNone/>
            </a:pPr>
            <a:r>
              <a:rPr b="0" i="0" lang="en" sz="3000" u="none" cap="none" strike="noStrike">
                <a:solidFill>
                  <a:schemeClr val="dk2"/>
                </a:solidFill>
                <a:latin typeface="Arial"/>
                <a:ea typeface="Arial"/>
                <a:cs typeface="Arial"/>
                <a:sym typeface="Arial"/>
              </a:rPr>
              <a:t>Implementation Approaches</a:t>
            </a:r>
            <a:endParaRPr b="0" i="0" sz="1100" u="none" cap="none" strike="noStrike">
              <a:solidFill>
                <a:srgbClr val="000000"/>
              </a:solidFill>
              <a:latin typeface="Arial"/>
              <a:ea typeface="Arial"/>
              <a:cs typeface="Arial"/>
              <a:sym typeface="Arial"/>
            </a:endParaRPr>
          </a:p>
        </p:txBody>
      </p:sp>
      <p:sp>
        <p:nvSpPr>
          <p:cNvPr id="210" name="Google Shape;210;p36"/>
          <p:cNvSpPr txBox="1"/>
          <p:nvPr/>
        </p:nvSpPr>
        <p:spPr>
          <a:xfrm>
            <a:off x="559425" y="980700"/>
            <a:ext cx="7772400" cy="3373200"/>
          </a:xfrm>
          <a:prstGeom prst="rect">
            <a:avLst/>
          </a:prstGeom>
          <a:noFill/>
          <a:ln>
            <a:noFill/>
          </a:ln>
        </p:spPr>
        <p:txBody>
          <a:bodyPr anchorCtr="0" anchor="t" bIns="34275" lIns="68575" spcFirstLastPara="1" rIns="68575" wrap="square" tIns="34275">
            <a:noAutofit/>
          </a:bodyPr>
          <a:lstStyle/>
          <a:p>
            <a:pPr indent="-317500" lvl="0" marL="457200" marR="0" rtl="0" algn="just">
              <a:lnSpc>
                <a:spcPct val="115000"/>
              </a:lnSpc>
              <a:spcBef>
                <a:spcPts val="1500"/>
              </a:spcBef>
              <a:spcAft>
                <a:spcPts val="0"/>
              </a:spcAft>
              <a:buClr>
                <a:schemeClr val="dk1"/>
              </a:buClr>
              <a:buSzPts val="1400"/>
              <a:buFont typeface="Times New Roman"/>
              <a:buChar char="●"/>
            </a:pPr>
            <a:r>
              <a:rPr b="1" i="0" lang="en" sz="1400" u="none" cap="none" strike="noStrike">
                <a:solidFill>
                  <a:schemeClr val="dk1"/>
                </a:solidFill>
                <a:highlight>
                  <a:schemeClr val="lt1"/>
                </a:highlight>
                <a:latin typeface="Times New Roman"/>
                <a:ea typeface="Times New Roman"/>
                <a:cs typeface="Times New Roman"/>
                <a:sym typeface="Times New Roman"/>
              </a:rPr>
              <a:t>Data collection:</a:t>
            </a:r>
            <a:r>
              <a:rPr b="0" i="0" lang="en" sz="1400" u="none" cap="none" strike="noStrike">
                <a:solidFill>
                  <a:schemeClr val="dk1"/>
                </a:solidFill>
                <a:highlight>
                  <a:schemeClr val="lt1"/>
                </a:highlight>
                <a:latin typeface="Times New Roman"/>
                <a:ea typeface="Times New Roman"/>
                <a:cs typeface="Times New Roman"/>
                <a:sym typeface="Times New Roman"/>
              </a:rPr>
              <a:t> The first step is to collect a dataset of tweets that are labeled as either fake or real. This dataset should be diverse, balanced, and representative of the problem domain.</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317500" lvl="0" marL="457200" marR="0" rtl="0" algn="just">
              <a:lnSpc>
                <a:spcPct val="115000"/>
              </a:lnSpc>
              <a:spcBef>
                <a:spcPts val="0"/>
              </a:spcBef>
              <a:spcAft>
                <a:spcPts val="0"/>
              </a:spcAft>
              <a:buClr>
                <a:schemeClr val="dk1"/>
              </a:buClr>
              <a:buSzPts val="1400"/>
              <a:buFont typeface="Times New Roman"/>
              <a:buChar char="●"/>
            </a:pPr>
            <a:r>
              <a:rPr b="1" i="0" lang="en" sz="1400" u="none" cap="none" strike="noStrike">
                <a:solidFill>
                  <a:schemeClr val="dk1"/>
                </a:solidFill>
                <a:highlight>
                  <a:schemeClr val="lt1"/>
                </a:highlight>
                <a:latin typeface="Times New Roman"/>
                <a:ea typeface="Times New Roman"/>
                <a:cs typeface="Times New Roman"/>
                <a:sym typeface="Times New Roman"/>
              </a:rPr>
              <a:t>Data preprocessing: </a:t>
            </a:r>
            <a:r>
              <a:rPr b="0" i="0" lang="en" sz="1400" u="none" cap="none" strike="noStrike">
                <a:solidFill>
                  <a:schemeClr val="dk1"/>
                </a:solidFill>
                <a:highlight>
                  <a:schemeClr val="lt1"/>
                </a:highlight>
                <a:latin typeface="Times New Roman"/>
                <a:ea typeface="Times New Roman"/>
                <a:cs typeface="Times New Roman"/>
                <a:sym typeface="Times New Roman"/>
              </a:rPr>
              <a:t>Once the data is collected, it needs to be preprocessed to convert the raw text into a form that can be used by the MNB classifier algorithm. This involves tasks such as tokenization, stop-word removal, stemming, and feature extraction.</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317500" lvl="0" marL="457200" marR="0" rtl="0" algn="just">
              <a:lnSpc>
                <a:spcPct val="115000"/>
              </a:lnSpc>
              <a:spcBef>
                <a:spcPts val="0"/>
              </a:spcBef>
              <a:spcAft>
                <a:spcPts val="0"/>
              </a:spcAft>
              <a:buClr>
                <a:schemeClr val="dk1"/>
              </a:buClr>
              <a:buSzPts val="1400"/>
              <a:buFont typeface="Times New Roman"/>
              <a:buChar char="●"/>
            </a:pPr>
            <a:r>
              <a:rPr b="1" i="0" lang="en" sz="1400" u="none" cap="none" strike="noStrike">
                <a:solidFill>
                  <a:schemeClr val="dk1"/>
                </a:solidFill>
                <a:highlight>
                  <a:schemeClr val="lt1"/>
                </a:highlight>
                <a:latin typeface="Times New Roman"/>
                <a:ea typeface="Times New Roman"/>
                <a:cs typeface="Times New Roman"/>
                <a:sym typeface="Times New Roman"/>
              </a:rPr>
              <a:t>Feature selection:</a:t>
            </a:r>
            <a:r>
              <a:rPr b="0" i="0" lang="en" sz="1400" u="none" cap="none" strike="noStrike">
                <a:solidFill>
                  <a:schemeClr val="dk1"/>
                </a:solidFill>
                <a:highlight>
                  <a:schemeClr val="lt1"/>
                </a:highlight>
                <a:latin typeface="Times New Roman"/>
                <a:ea typeface="Times New Roman"/>
                <a:cs typeface="Times New Roman"/>
                <a:sym typeface="Times New Roman"/>
              </a:rPr>
              <a:t> Not all features in the dataset are equally important for classifying tweets as fake or real. Feature selection techniques such as chi-square test or mutual information can be used to identify the most relevant features for classification.</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317500" lvl="0" marL="457200" marR="0" rtl="0" algn="just">
              <a:lnSpc>
                <a:spcPct val="115000"/>
              </a:lnSpc>
              <a:spcBef>
                <a:spcPts val="0"/>
              </a:spcBef>
              <a:spcAft>
                <a:spcPts val="0"/>
              </a:spcAft>
              <a:buClr>
                <a:schemeClr val="dk1"/>
              </a:buClr>
              <a:buSzPts val="1400"/>
              <a:buFont typeface="Times New Roman"/>
              <a:buChar char="●"/>
            </a:pPr>
            <a:r>
              <a:rPr b="1" i="0" lang="en" sz="1400" u="none" cap="none" strike="noStrike">
                <a:solidFill>
                  <a:schemeClr val="dk1"/>
                </a:solidFill>
                <a:highlight>
                  <a:schemeClr val="lt1"/>
                </a:highlight>
                <a:latin typeface="Times New Roman"/>
                <a:ea typeface="Times New Roman"/>
                <a:cs typeface="Times New Roman"/>
                <a:sym typeface="Times New Roman"/>
              </a:rPr>
              <a:t>Model training:</a:t>
            </a:r>
            <a:r>
              <a:rPr b="0" i="0" lang="en" sz="1400" u="none" cap="none" strike="noStrike">
                <a:solidFill>
                  <a:schemeClr val="dk1"/>
                </a:solidFill>
                <a:highlight>
                  <a:schemeClr val="lt1"/>
                </a:highlight>
                <a:latin typeface="Times New Roman"/>
                <a:ea typeface="Times New Roman"/>
                <a:cs typeface="Times New Roman"/>
                <a:sym typeface="Times New Roman"/>
              </a:rPr>
              <a:t> The next step is to train the MNB classifier algorithm on the preprocessed and selected features. During training, the algorithm learns the probability distribution of the features in the fake and real tweet classes.</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317500" lvl="0" marL="457200" marR="0" rtl="0" algn="just">
              <a:lnSpc>
                <a:spcPct val="115000"/>
              </a:lnSpc>
              <a:spcBef>
                <a:spcPts val="0"/>
              </a:spcBef>
              <a:spcAft>
                <a:spcPts val="0"/>
              </a:spcAft>
              <a:buClr>
                <a:schemeClr val="dk1"/>
              </a:buClr>
              <a:buSzPts val="1400"/>
              <a:buFont typeface="Times New Roman"/>
              <a:buChar char="●"/>
            </a:pPr>
            <a:r>
              <a:rPr b="1" i="0" lang="en" sz="1400" u="none" cap="none" strike="noStrike">
                <a:solidFill>
                  <a:schemeClr val="dk1"/>
                </a:solidFill>
                <a:highlight>
                  <a:schemeClr val="lt1"/>
                </a:highlight>
                <a:latin typeface="Times New Roman"/>
                <a:ea typeface="Times New Roman"/>
                <a:cs typeface="Times New Roman"/>
                <a:sym typeface="Times New Roman"/>
              </a:rPr>
              <a:t>Model evaluation:</a:t>
            </a:r>
            <a:r>
              <a:rPr b="0" i="0" lang="en" sz="1400" u="none" cap="none" strike="noStrike">
                <a:solidFill>
                  <a:schemeClr val="dk1"/>
                </a:solidFill>
                <a:highlight>
                  <a:schemeClr val="lt1"/>
                </a:highlight>
                <a:latin typeface="Times New Roman"/>
                <a:ea typeface="Times New Roman"/>
                <a:cs typeface="Times New Roman"/>
                <a:sym typeface="Times New Roman"/>
              </a:rPr>
              <a:t> Once the model is trained, it is evaluated on a separate dataset to measure its performance. </a:t>
            </a:r>
            <a:endParaRPr b="0" i="0" sz="1100" u="none" cap="none" strike="noStrike">
              <a:solidFill>
                <a:srgbClr val="374151"/>
              </a:solidFill>
              <a:highlight>
                <a:srgbClr val="F7F7F8"/>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
        <p:nvSpPr>
          <p:cNvPr id="216" name="Google Shape;216;p37"/>
          <p:cNvSpPr txBox="1"/>
          <p:nvPr/>
        </p:nvSpPr>
        <p:spPr>
          <a:xfrm>
            <a:off x="457194" y="316829"/>
            <a:ext cx="8229600" cy="571500"/>
          </a:xfrm>
          <a:prstGeom prst="rect">
            <a:avLst/>
          </a:prstGeom>
          <a:noFill/>
          <a:ln>
            <a:noFill/>
          </a:ln>
        </p:spPr>
        <p:txBody>
          <a:bodyPr anchorCtr="0" anchor="ctr" bIns="34275" lIns="68575" spcFirstLastPara="1" rIns="68575" wrap="square" tIns="34275">
            <a:normAutofit/>
          </a:bodyPr>
          <a:lstStyle/>
          <a:p>
            <a:pPr indent="0" lvl="0" marL="0" marR="0" rtl="0" algn="ctr">
              <a:lnSpc>
                <a:spcPct val="80000"/>
              </a:lnSpc>
              <a:spcBef>
                <a:spcPts val="0"/>
              </a:spcBef>
              <a:spcAft>
                <a:spcPts val="0"/>
              </a:spcAft>
              <a:buClr>
                <a:schemeClr val="dk2"/>
              </a:buClr>
              <a:buSzPts val="3000"/>
              <a:buFont typeface="Arial"/>
              <a:buNone/>
            </a:pPr>
            <a:r>
              <a:rPr b="0" i="0" lang="en" sz="3000" u="none" cap="none" strike="noStrike">
                <a:solidFill>
                  <a:srgbClr val="1F497D"/>
                </a:solidFill>
                <a:latin typeface="Arial"/>
                <a:ea typeface="Arial"/>
                <a:cs typeface="Arial"/>
                <a:sym typeface="Arial"/>
              </a:rPr>
              <a:t>Coding Details and Code Efficiency</a:t>
            </a:r>
            <a:endParaRPr b="0" i="0" sz="100" u="none" cap="none" strike="noStrike">
              <a:solidFill>
                <a:srgbClr val="000000"/>
              </a:solidFill>
              <a:latin typeface="Arial"/>
              <a:ea typeface="Arial"/>
              <a:cs typeface="Arial"/>
              <a:sym typeface="Arial"/>
            </a:endParaRPr>
          </a:p>
        </p:txBody>
      </p:sp>
      <p:pic>
        <p:nvPicPr>
          <p:cNvPr id="217" name="Google Shape;217;p37"/>
          <p:cNvPicPr preferRelativeResize="0"/>
          <p:nvPr/>
        </p:nvPicPr>
        <p:blipFill rotWithShape="1">
          <a:blip r:embed="rId3">
            <a:alphaModFix/>
          </a:blip>
          <a:srcRect b="0" l="0" r="0" t="0"/>
          <a:stretch/>
        </p:blipFill>
        <p:spPr>
          <a:xfrm>
            <a:off x="1797163" y="888325"/>
            <a:ext cx="5549675" cy="37587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
        <p:nvSpPr>
          <p:cNvPr id="223" name="Google Shape;223;p38"/>
          <p:cNvSpPr txBox="1"/>
          <p:nvPr/>
        </p:nvSpPr>
        <p:spPr>
          <a:xfrm>
            <a:off x="171450" y="398875"/>
            <a:ext cx="8229600" cy="571500"/>
          </a:xfrm>
          <a:prstGeom prst="rect">
            <a:avLst/>
          </a:prstGeom>
          <a:noFill/>
          <a:ln>
            <a:noFill/>
          </a:ln>
        </p:spPr>
        <p:txBody>
          <a:bodyPr anchorCtr="0" anchor="ctr" bIns="34275" lIns="68575" spcFirstLastPara="1" rIns="68575" wrap="square" tIns="34275">
            <a:normAutofit/>
          </a:bodyPr>
          <a:lstStyle/>
          <a:p>
            <a:pPr indent="0" lvl="0" marL="0" marR="0" rtl="0" algn="ctr">
              <a:lnSpc>
                <a:spcPct val="80000"/>
              </a:lnSpc>
              <a:spcBef>
                <a:spcPts val="0"/>
              </a:spcBef>
              <a:spcAft>
                <a:spcPts val="0"/>
              </a:spcAft>
              <a:buClr>
                <a:schemeClr val="dk2"/>
              </a:buClr>
              <a:buSzPts val="3000"/>
              <a:buFont typeface="Arial"/>
              <a:buNone/>
            </a:pPr>
            <a:r>
              <a:rPr b="0" i="0" lang="en" sz="3000" u="none" cap="none" strike="noStrike">
                <a:solidFill>
                  <a:srgbClr val="1F497D"/>
                </a:solidFill>
                <a:latin typeface="Arial"/>
                <a:ea typeface="Arial"/>
                <a:cs typeface="Arial"/>
                <a:sym typeface="Arial"/>
              </a:rPr>
              <a:t>Coding Details and Code Efficiency</a:t>
            </a:r>
            <a:endParaRPr b="0" i="0" sz="1100" u="none" cap="none" strike="noStrike">
              <a:solidFill>
                <a:srgbClr val="000000"/>
              </a:solidFill>
              <a:latin typeface="Arial"/>
              <a:ea typeface="Arial"/>
              <a:cs typeface="Arial"/>
              <a:sym typeface="Arial"/>
            </a:endParaRPr>
          </a:p>
        </p:txBody>
      </p:sp>
      <p:sp>
        <p:nvSpPr>
          <p:cNvPr id="224" name="Google Shape;224;p38"/>
          <p:cNvSpPr txBox="1"/>
          <p:nvPr/>
        </p:nvSpPr>
        <p:spPr>
          <a:xfrm>
            <a:off x="337575" y="970375"/>
            <a:ext cx="8505300" cy="3729000"/>
          </a:xfrm>
          <a:prstGeom prst="rect">
            <a:avLst/>
          </a:prstGeom>
          <a:noFill/>
          <a:ln>
            <a:noFill/>
          </a:ln>
        </p:spPr>
        <p:txBody>
          <a:bodyPr anchorCtr="0" anchor="t" bIns="34275" lIns="68575" spcFirstLastPara="1" rIns="68575" wrap="square" tIns="34275">
            <a:normAutofit/>
          </a:bodyPr>
          <a:lstStyle/>
          <a:p>
            <a:pPr indent="0" lvl="0" marL="0" marR="0" rtl="0" algn="just">
              <a:lnSpc>
                <a:spcPct val="100000"/>
              </a:lnSpc>
              <a:spcBef>
                <a:spcPts val="0"/>
              </a:spcBef>
              <a:spcAft>
                <a:spcPts val="0"/>
              </a:spcAft>
              <a:buClr>
                <a:schemeClr val="dk1"/>
              </a:buClr>
              <a:buSzPts val="1100"/>
              <a:buFont typeface="Arial"/>
              <a:buNone/>
            </a:pPr>
            <a:r>
              <a:rPr b="0" i="0" lang="en" sz="1900" u="none" cap="none" strike="noStrike">
                <a:solidFill>
                  <a:schemeClr val="dk1"/>
                </a:solidFill>
                <a:latin typeface="Calibri"/>
                <a:ea typeface="Calibri"/>
                <a:cs typeface="Calibri"/>
                <a:sym typeface="Calibri"/>
              </a:rPr>
              <a:t>To improve the coding efficiency of the analysis using the Naive Bayes classifier:</a:t>
            </a:r>
            <a:endParaRPr b="0" i="0" sz="19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b="0" i="0" sz="1900" u="none" cap="none" strike="noStrike">
              <a:solidFill>
                <a:schemeClr val="dk1"/>
              </a:solidFill>
              <a:latin typeface="Calibri"/>
              <a:ea typeface="Calibri"/>
              <a:cs typeface="Calibri"/>
              <a:sym typeface="Calibri"/>
            </a:endParaRPr>
          </a:p>
          <a:p>
            <a:pPr indent="-349250" lvl="0" marL="457200" marR="0" rtl="0" algn="just">
              <a:lnSpc>
                <a:spcPct val="100000"/>
              </a:lnSpc>
              <a:spcBef>
                <a:spcPts val="0"/>
              </a:spcBef>
              <a:spcAft>
                <a:spcPts val="0"/>
              </a:spcAft>
              <a:buClr>
                <a:srgbClr val="0070C0"/>
              </a:buClr>
              <a:buSzPts val="1900"/>
              <a:buFont typeface="Calibri"/>
              <a:buChar char="●"/>
            </a:pPr>
            <a:r>
              <a:rPr b="0" i="0" lang="en" sz="1900" u="none" cap="none" strike="noStrike">
                <a:solidFill>
                  <a:schemeClr val="dk1"/>
                </a:solidFill>
                <a:latin typeface="Calibri"/>
                <a:ea typeface="Calibri"/>
                <a:cs typeface="Calibri"/>
                <a:sym typeface="Calibri"/>
              </a:rPr>
              <a:t>Data preprocessing: Preprocessing the data can help to reduce noise and improve the accuracy of the model. </a:t>
            </a:r>
            <a:endParaRPr b="0" i="0" sz="1900" u="none" cap="none" strike="noStrike">
              <a:solidFill>
                <a:schemeClr val="dk1"/>
              </a:solidFill>
              <a:latin typeface="Calibri"/>
              <a:ea typeface="Calibri"/>
              <a:cs typeface="Calibri"/>
              <a:sym typeface="Calibri"/>
            </a:endParaRPr>
          </a:p>
          <a:p>
            <a:pPr indent="-349250" lvl="0" marL="457200" marR="0" rtl="0" algn="just">
              <a:lnSpc>
                <a:spcPct val="100000"/>
              </a:lnSpc>
              <a:spcBef>
                <a:spcPts val="0"/>
              </a:spcBef>
              <a:spcAft>
                <a:spcPts val="0"/>
              </a:spcAft>
              <a:buClr>
                <a:srgbClr val="0070C0"/>
              </a:buClr>
              <a:buSzPts val="1900"/>
              <a:buFont typeface="Calibri"/>
              <a:buChar char="●"/>
            </a:pPr>
            <a:r>
              <a:rPr b="0" i="0" lang="en" sz="1900" u="none" cap="none" strike="noStrike">
                <a:solidFill>
                  <a:schemeClr val="dk1"/>
                </a:solidFill>
                <a:latin typeface="Calibri"/>
                <a:ea typeface="Calibri"/>
                <a:cs typeface="Calibri"/>
                <a:sym typeface="Calibri"/>
              </a:rPr>
              <a:t>Feature selection: Selecting the most relevant features from the data can help to improve the accuracy and efficiency of the model. </a:t>
            </a:r>
            <a:endParaRPr b="0" i="0" sz="1900" u="none" cap="none" strike="noStrike">
              <a:solidFill>
                <a:schemeClr val="dk1"/>
              </a:solidFill>
              <a:latin typeface="Calibri"/>
              <a:ea typeface="Calibri"/>
              <a:cs typeface="Calibri"/>
              <a:sym typeface="Calibri"/>
            </a:endParaRPr>
          </a:p>
          <a:p>
            <a:pPr indent="-349250" lvl="0" marL="457200" marR="0" rtl="0" algn="just">
              <a:lnSpc>
                <a:spcPct val="100000"/>
              </a:lnSpc>
              <a:spcBef>
                <a:spcPts val="0"/>
              </a:spcBef>
              <a:spcAft>
                <a:spcPts val="0"/>
              </a:spcAft>
              <a:buClr>
                <a:srgbClr val="0070C0"/>
              </a:buClr>
              <a:buSzPts val="1900"/>
              <a:buFont typeface="Calibri"/>
              <a:buChar char="●"/>
            </a:pPr>
            <a:r>
              <a:rPr b="0" i="0" lang="en" sz="1900" u="none" cap="none" strike="noStrike">
                <a:solidFill>
                  <a:schemeClr val="dk1"/>
                </a:solidFill>
                <a:latin typeface="Calibri"/>
                <a:ea typeface="Calibri"/>
                <a:cs typeface="Calibri"/>
                <a:sym typeface="Calibri"/>
              </a:rPr>
              <a:t>Cross-validation: It can help to improve the accuracy and efficiency of the model by using all the available data for training and testing.</a:t>
            </a:r>
            <a:endParaRPr b="0" i="0" sz="1900" u="none" cap="none" strike="noStrike">
              <a:solidFill>
                <a:schemeClr val="dk1"/>
              </a:solidFill>
              <a:latin typeface="Calibri"/>
              <a:ea typeface="Calibri"/>
              <a:cs typeface="Calibri"/>
              <a:sym typeface="Calibri"/>
            </a:endParaRPr>
          </a:p>
          <a:p>
            <a:pPr indent="-349250" lvl="0" marL="457200" marR="0" rtl="0" algn="just">
              <a:lnSpc>
                <a:spcPct val="100000"/>
              </a:lnSpc>
              <a:spcBef>
                <a:spcPts val="0"/>
              </a:spcBef>
              <a:spcAft>
                <a:spcPts val="0"/>
              </a:spcAft>
              <a:buClr>
                <a:srgbClr val="0070C0"/>
              </a:buClr>
              <a:buSzPts val="1900"/>
              <a:buFont typeface="Calibri"/>
              <a:buChar char="●"/>
            </a:pPr>
            <a:r>
              <a:rPr b="0" i="0" lang="en" sz="1900" u="none" cap="none" strike="noStrike">
                <a:solidFill>
                  <a:schemeClr val="dk1"/>
                </a:solidFill>
                <a:latin typeface="Calibri"/>
                <a:ea typeface="Calibri"/>
                <a:cs typeface="Calibri"/>
                <a:sym typeface="Calibri"/>
              </a:rPr>
              <a:t>Model tuning: Tuning the hyperparameters of the model can help to improve its accuracy and efficiency.</a:t>
            </a:r>
            <a:endParaRPr b="0" i="0" sz="1900" u="none" cap="none" strike="noStrike">
              <a:solidFill>
                <a:schemeClr val="dk1"/>
              </a:solidFill>
              <a:latin typeface="Calibri"/>
              <a:ea typeface="Calibri"/>
              <a:cs typeface="Calibri"/>
              <a:sym typeface="Calibri"/>
            </a:endParaRPr>
          </a:p>
          <a:p>
            <a:pPr indent="0" lvl="0" marL="0" marR="0" rtl="0" algn="just">
              <a:lnSpc>
                <a:spcPct val="100000"/>
              </a:lnSpc>
              <a:spcBef>
                <a:spcPts val="40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457200" y="400050"/>
            <a:ext cx="8229600" cy="743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1400"/>
              <a:buNone/>
            </a:pPr>
            <a:r>
              <a:rPr lang="en"/>
              <a:t>Experts Feedback</a:t>
            </a:r>
            <a:endParaRPr/>
          </a:p>
        </p:txBody>
      </p:sp>
      <p:sp>
        <p:nvSpPr>
          <p:cNvPr id="230" name="Google Shape;230;p39"/>
          <p:cNvSpPr txBox="1"/>
          <p:nvPr>
            <p:ph idx="1" type="body"/>
          </p:nvPr>
        </p:nvSpPr>
        <p:spPr>
          <a:xfrm>
            <a:off x="457200" y="1200150"/>
            <a:ext cx="8472600" cy="1870800"/>
          </a:xfrm>
          <a:prstGeom prst="rect">
            <a:avLst/>
          </a:prstGeom>
          <a:noFill/>
          <a:ln>
            <a:noFill/>
          </a:ln>
        </p:spPr>
        <p:txBody>
          <a:bodyPr anchorCtr="0" anchor="t" bIns="34275" lIns="68575" spcFirstLastPara="1" rIns="68575" wrap="square" tIns="34275">
            <a:normAutofit/>
          </a:bodyPr>
          <a:lstStyle/>
          <a:p>
            <a:pPr indent="-355600" lvl="0" marL="457200" rtl="0" algn="l">
              <a:lnSpc>
                <a:spcPct val="100000"/>
              </a:lnSpc>
              <a:spcBef>
                <a:spcPts val="300"/>
              </a:spcBef>
              <a:spcAft>
                <a:spcPts val="0"/>
              </a:spcAft>
              <a:buSzPts val="2000"/>
              <a:buChar char="•"/>
            </a:pPr>
            <a:r>
              <a:rPr lang="en"/>
              <a:t>To understand whether it is detecting fake account or fake tweet.</a:t>
            </a:r>
            <a:endParaRPr/>
          </a:p>
          <a:p>
            <a:pPr indent="457200" lvl="0" marL="457200" rtl="0" algn="l">
              <a:lnSpc>
                <a:spcPct val="100000"/>
              </a:lnSpc>
              <a:spcBef>
                <a:spcPts val="300"/>
              </a:spcBef>
              <a:spcAft>
                <a:spcPts val="0"/>
              </a:spcAft>
              <a:buSzPts val="1100"/>
              <a:buNone/>
            </a:pPr>
            <a:r>
              <a:rPr lang="en"/>
              <a:t>- We are detecting fake tweet.</a:t>
            </a:r>
            <a:endParaRPr/>
          </a:p>
          <a:p>
            <a:pPr indent="-355600" lvl="0" marL="457200" rtl="0" algn="l">
              <a:lnSpc>
                <a:spcPct val="100000"/>
              </a:lnSpc>
              <a:spcBef>
                <a:spcPts val="300"/>
              </a:spcBef>
              <a:spcAft>
                <a:spcPts val="0"/>
              </a:spcAft>
              <a:buSzPts val="2000"/>
              <a:buChar char="•"/>
            </a:pPr>
            <a:r>
              <a:rPr lang="en"/>
              <a:t>To mention preferred algorithm name in system flowcharts and design.</a:t>
            </a:r>
            <a:endParaRPr/>
          </a:p>
          <a:p>
            <a:pPr indent="457200" lvl="0" marL="457200" rtl="0" algn="l">
              <a:lnSpc>
                <a:spcPct val="100000"/>
              </a:lnSpc>
              <a:spcBef>
                <a:spcPts val="300"/>
              </a:spcBef>
              <a:spcAft>
                <a:spcPts val="0"/>
              </a:spcAft>
              <a:buSzPts val="1100"/>
              <a:buNone/>
            </a:pPr>
            <a:r>
              <a:rPr lang="en"/>
              <a:t>- Multinomial Naive Bayes Classifier Algorithm (mentioned in flowchart).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
        <p:nvSpPr>
          <p:cNvPr id="236" name="Google Shape;236;p40"/>
          <p:cNvSpPr txBox="1"/>
          <p:nvPr/>
        </p:nvSpPr>
        <p:spPr>
          <a:xfrm>
            <a:off x="457200" y="2032802"/>
            <a:ext cx="8229600" cy="1077900"/>
          </a:xfrm>
          <a:prstGeom prst="rect">
            <a:avLst/>
          </a:prstGeom>
          <a:noFill/>
          <a:ln>
            <a:noFill/>
          </a:ln>
        </p:spPr>
        <p:txBody>
          <a:bodyPr anchorCtr="0" anchor="ctr" bIns="34275" lIns="68575" spcFirstLastPara="1" rIns="68575" wrap="square" tIns="34275">
            <a:normAutofit/>
          </a:bodyPr>
          <a:lstStyle/>
          <a:p>
            <a:pPr indent="0" lvl="0" marL="0" marR="0" rtl="0" algn="ctr">
              <a:lnSpc>
                <a:spcPct val="100000"/>
              </a:lnSpc>
              <a:spcBef>
                <a:spcPts val="0"/>
              </a:spcBef>
              <a:spcAft>
                <a:spcPts val="0"/>
              </a:spcAft>
              <a:buClr>
                <a:schemeClr val="dk2"/>
              </a:buClr>
              <a:buSzPts val="4100"/>
              <a:buFont typeface="Arial"/>
              <a:buNone/>
            </a:pPr>
            <a:r>
              <a:rPr b="1" i="0" lang="en" sz="5000" u="none" cap="none" strike="noStrike">
                <a:solidFill>
                  <a:schemeClr val="dk2"/>
                </a:solidFill>
                <a:latin typeface="Arial"/>
                <a:ea typeface="Arial"/>
                <a:cs typeface="Arial"/>
                <a:sym typeface="Arial"/>
              </a:rPr>
              <a:t>Thank You</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457200" y="133529"/>
            <a:ext cx="8229600" cy="74295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3000"/>
              <a:buFont typeface="Arial"/>
              <a:buNone/>
            </a:pPr>
            <a:r>
              <a:rPr lang="en"/>
              <a:t>Content</a:t>
            </a:r>
            <a:endParaRPr/>
          </a:p>
        </p:txBody>
      </p:sp>
      <p:sp>
        <p:nvSpPr>
          <p:cNvPr id="131" name="Google Shape;131;p26"/>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
        <p:nvSpPr>
          <p:cNvPr id="132" name="Google Shape;132;p26"/>
          <p:cNvSpPr txBox="1"/>
          <p:nvPr/>
        </p:nvSpPr>
        <p:spPr>
          <a:xfrm>
            <a:off x="457200" y="732075"/>
            <a:ext cx="4007100" cy="3750900"/>
          </a:xfrm>
          <a:prstGeom prst="rect">
            <a:avLst/>
          </a:prstGeom>
          <a:noFill/>
          <a:ln>
            <a:noFill/>
          </a:ln>
        </p:spPr>
        <p:txBody>
          <a:bodyPr anchorCtr="0" anchor="t" bIns="34275" lIns="68575" spcFirstLastPara="1" rIns="68575" wrap="square" tIns="34275">
            <a:noAutofit/>
          </a:bodyPr>
          <a:lstStyle/>
          <a:p>
            <a:pPr indent="285750" lvl="0" marL="0" marR="0" rtl="0" algn="l">
              <a:lnSpc>
                <a:spcPct val="150000"/>
              </a:lnSpc>
              <a:spcBef>
                <a:spcPts val="500"/>
              </a:spcBef>
              <a:spcAft>
                <a:spcPts val="0"/>
              </a:spcAft>
              <a:buClr>
                <a:srgbClr val="000000"/>
              </a:buClr>
              <a:buSzPts val="1900"/>
              <a:buFont typeface="Arial"/>
              <a:buNone/>
            </a:pPr>
            <a:r>
              <a:rPr b="0" i="0" lang="en" sz="1900" u="none" cap="none" strike="noStrike">
                <a:solidFill>
                  <a:srgbClr val="1F497D"/>
                </a:solidFill>
                <a:latin typeface="Arial"/>
                <a:ea typeface="Arial"/>
                <a:cs typeface="Arial"/>
                <a:sym typeface="Arial"/>
              </a:rPr>
              <a:t>•</a:t>
            </a:r>
            <a:r>
              <a:rPr b="0" i="0" lang="en" sz="1900" u="none" cap="none" strike="noStrike">
                <a:solidFill>
                  <a:schemeClr val="accent1"/>
                </a:solidFill>
                <a:latin typeface="Arial"/>
                <a:ea typeface="Arial"/>
                <a:cs typeface="Arial"/>
                <a:sym typeface="Arial"/>
              </a:rPr>
              <a:t> </a:t>
            </a:r>
            <a:r>
              <a:rPr b="0" i="0" lang="en" sz="1900" u="none" cap="none" strike="noStrike">
                <a:solidFill>
                  <a:schemeClr val="dk1"/>
                </a:solidFill>
                <a:latin typeface="Calibri"/>
                <a:ea typeface="Calibri"/>
                <a:cs typeface="Calibri"/>
                <a:sym typeface="Calibri"/>
              </a:rPr>
              <a:t>Abstract</a:t>
            </a:r>
            <a:endParaRPr b="0" i="0" sz="1900" u="none" cap="none" strike="noStrike">
              <a:solidFill>
                <a:srgbClr val="000000"/>
              </a:solidFill>
              <a:latin typeface="Calibri"/>
              <a:ea typeface="Calibri"/>
              <a:cs typeface="Calibri"/>
              <a:sym typeface="Calibri"/>
            </a:endParaRPr>
          </a:p>
          <a:p>
            <a:pPr indent="285750" lvl="0" marL="0" marR="0" rtl="0" algn="l">
              <a:lnSpc>
                <a:spcPct val="150000"/>
              </a:lnSpc>
              <a:spcBef>
                <a:spcPts val="500"/>
              </a:spcBef>
              <a:spcAft>
                <a:spcPts val="0"/>
              </a:spcAft>
              <a:buClr>
                <a:srgbClr val="000000"/>
              </a:buClr>
              <a:buSzPts val="1900"/>
              <a:buFont typeface="Arial"/>
              <a:buNone/>
            </a:pPr>
            <a:r>
              <a:rPr b="0" i="0" lang="en" sz="1900" u="none" cap="none" strike="noStrike">
                <a:solidFill>
                  <a:srgbClr val="1F497D"/>
                </a:solidFill>
                <a:latin typeface="Arial"/>
                <a:ea typeface="Arial"/>
                <a:cs typeface="Arial"/>
                <a:sym typeface="Arial"/>
              </a:rPr>
              <a:t>•</a:t>
            </a:r>
            <a:r>
              <a:rPr b="0" i="0" lang="en" sz="1900" u="none" cap="none" strike="noStrike">
                <a:solidFill>
                  <a:srgbClr val="4F81BD"/>
                </a:solidFill>
                <a:latin typeface="Arial"/>
                <a:ea typeface="Arial"/>
                <a:cs typeface="Arial"/>
                <a:sym typeface="Arial"/>
              </a:rPr>
              <a:t> </a:t>
            </a:r>
            <a:r>
              <a:rPr b="0" i="0" lang="en" sz="1900" u="none" cap="none" strike="noStrike">
                <a:solidFill>
                  <a:srgbClr val="000000"/>
                </a:solidFill>
                <a:latin typeface="Calibri"/>
                <a:ea typeface="Calibri"/>
                <a:cs typeface="Calibri"/>
                <a:sym typeface="Calibri"/>
              </a:rPr>
              <a:t>Modular Design Diagram</a:t>
            </a:r>
            <a:endParaRPr b="0" i="0" sz="1900" u="none" cap="none" strike="noStrike">
              <a:solidFill>
                <a:srgbClr val="000000"/>
              </a:solidFill>
              <a:latin typeface="Calibri"/>
              <a:ea typeface="Calibri"/>
              <a:cs typeface="Calibri"/>
              <a:sym typeface="Calibri"/>
            </a:endParaRPr>
          </a:p>
          <a:p>
            <a:pPr indent="285750" lvl="0" marL="0" marR="0" rtl="0" algn="l">
              <a:lnSpc>
                <a:spcPct val="150000"/>
              </a:lnSpc>
              <a:spcBef>
                <a:spcPts val="500"/>
              </a:spcBef>
              <a:spcAft>
                <a:spcPts val="0"/>
              </a:spcAft>
              <a:buClr>
                <a:srgbClr val="000000"/>
              </a:buClr>
              <a:buSzPts val="1900"/>
              <a:buFont typeface="Arial"/>
              <a:buNone/>
            </a:pPr>
            <a:r>
              <a:rPr b="0" i="0" lang="en" sz="1900" u="none" cap="none" strike="noStrike">
                <a:solidFill>
                  <a:srgbClr val="1F497D"/>
                </a:solidFill>
                <a:latin typeface="Arial"/>
                <a:ea typeface="Arial"/>
                <a:cs typeface="Arial"/>
                <a:sym typeface="Arial"/>
              </a:rPr>
              <a:t>•</a:t>
            </a:r>
            <a:r>
              <a:rPr b="0" i="0" lang="en" sz="1900" u="none" cap="none" strike="noStrike">
                <a:solidFill>
                  <a:srgbClr val="4F81BD"/>
                </a:solidFill>
                <a:latin typeface="Arial"/>
                <a:ea typeface="Arial"/>
                <a:cs typeface="Arial"/>
                <a:sym typeface="Arial"/>
              </a:rPr>
              <a:t> </a:t>
            </a:r>
            <a:r>
              <a:rPr b="0" i="0" lang="en" sz="1900" u="none" cap="none" strike="noStrike">
                <a:solidFill>
                  <a:srgbClr val="000000"/>
                </a:solidFill>
                <a:latin typeface="Calibri"/>
                <a:ea typeface="Calibri"/>
                <a:cs typeface="Calibri"/>
                <a:sym typeface="Calibri"/>
              </a:rPr>
              <a:t>Data Flow Diagram</a:t>
            </a:r>
            <a:endParaRPr b="0" i="0" sz="1900" u="none" cap="none" strike="noStrike">
              <a:solidFill>
                <a:srgbClr val="000000"/>
              </a:solidFill>
              <a:latin typeface="Calibri"/>
              <a:ea typeface="Calibri"/>
              <a:cs typeface="Calibri"/>
              <a:sym typeface="Calibri"/>
            </a:endParaRPr>
          </a:p>
          <a:p>
            <a:pPr indent="285750" lvl="0" marL="0" marR="0" rtl="0" algn="l">
              <a:lnSpc>
                <a:spcPct val="150000"/>
              </a:lnSpc>
              <a:spcBef>
                <a:spcPts val="500"/>
              </a:spcBef>
              <a:spcAft>
                <a:spcPts val="0"/>
              </a:spcAft>
              <a:buClr>
                <a:srgbClr val="000000"/>
              </a:buClr>
              <a:buSzPts val="1900"/>
              <a:buFont typeface="Arial"/>
              <a:buNone/>
            </a:pPr>
            <a:r>
              <a:rPr b="0" i="0" lang="en" sz="1900" u="none" cap="none" strike="noStrike">
                <a:solidFill>
                  <a:srgbClr val="1F497D"/>
                </a:solidFill>
                <a:latin typeface="Arial"/>
                <a:ea typeface="Arial"/>
                <a:cs typeface="Arial"/>
                <a:sym typeface="Arial"/>
              </a:rPr>
              <a:t>•</a:t>
            </a:r>
            <a:r>
              <a:rPr b="0" i="0" lang="en" sz="1900" u="none" cap="none" strike="noStrike">
                <a:solidFill>
                  <a:srgbClr val="4F81BD"/>
                </a:solidFill>
                <a:latin typeface="Arial"/>
                <a:ea typeface="Arial"/>
                <a:cs typeface="Arial"/>
                <a:sym typeface="Arial"/>
              </a:rPr>
              <a:t> </a:t>
            </a:r>
            <a:r>
              <a:rPr b="0" i="0" lang="en" sz="1900" u="none" cap="none" strike="noStrike">
                <a:solidFill>
                  <a:srgbClr val="000000"/>
                </a:solidFill>
                <a:latin typeface="Calibri"/>
                <a:ea typeface="Calibri"/>
                <a:cs typeface="Calibri"/>
                <a:sym typeface="Calibri"/>
              </a:rPr>
              <a:t>Sequence Diagram</a:t>
            </a:r>
            <a:endParaRPr b="0" i="0" sz="1900" u="none" cap="none" strike="noStrike">
              <a:solidFill>
                <a:srgbClr val="000000"/>
              </a:solidFill>
              <a:latin typeface="Calibri"/>
              <a:ea typeface="Calibri"/>
              <a:cs typeface="Calibri"/>
              <a:sym typeface="Calibri"/>
            </a:endParaRPr>
          </a:p>
          <a:p>
            <a:pPr indent="285750" lvl="0" marL="0" marR="0" rtl="0" algn="l">
              <a:lnSpc>
                <a:spcPct val="150000"/>
              </a:lnSpc>
              <a:spcBef>
                <a:spcPts val="500"/>
              </a:spcBef>
              <a:spcAft>
                <a:spcPts val="0"/>
              </a:spcAft>
              <a:buClr>
                <a:srgbClr val="000000"/>
              </a:buClr>
              <a:buSzPts val="1900"/>
              <a:buFont typeface="Arial"/>
              <a:buNone/>
            </a:pPr>
            <a:r>
              <a:rPr b="0" i="0" lang="en" sz="1900" u="none" cap="none" strike="noStrike">
                <a:solidFill>
                  <a:srgbClr val="1F497D"/>
                </a:solidFill>
                <a:latin typeface="Arial"/>
                <a:ea typeface="Arial"/>
                <a:cs typeface="Arial"/>
                <a:sym typeface="Arial"/>
              </a:rPr>
              <a:t>•</a:t>
            </a:r>
            <a:r>
              <a:rPr b="0" i="0" lang="en" sz="1900" u="none" cap="none" strike="noStrike">
                <a:solidFill>
                  <a:srgbClr val="4F81BD"/>
                </a:solidFill>
                <a:latin typeface="Arial"/>
                <a:ea typeface="Arial"/>
                <a:cs typeface="Arial"/>
                <a:sym typeface="Arial"/>
              </a:rPr>
              <a:t> </a:t>
            </a:r>
            <a:r>
              <a:rPr b="0" i="0" lang="en" sz="1900" u="none" cap="none" strike="noStrike">
                <a:solidFill>
                  <a:srgbClr val="000000"/>
                </a:solidFill>
                <a:latin typeface="Calibri"/>
                <a:ea typeface="Calibri"/>
                <a:cs typeface="Calibri"/>
                <a:sym typeface="Calibri"/>
              </a:rPr>
              <a:t>Class Diagram</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500"/>
              </a:spcBef>
              <a:spcAft>
                <a:spcPts val="0"/>
              </a:spcAft>
              <a:buClr>
                <a:srgbClr val="000000"/>
              </a:buClr>
              <a:buSzPts val="1900"/>
              <a:buFont typeface="Arial"/>
              <a:buNone/>
            </a:pPr>
            <a:r>
              <a:rPr b="0" i="0" lang="en" sz="1900" u="none" cap="none" strike="noStrike">
                <a:solidFill>
                  <a:srgbClr val="4F81BD"/>
                </a:solidFill>
                <a:latin typeface="Arial"/>
                <a:ea typeface="Arial"/>
                <a:cs typeface="Arial"/>
                <a:sym typeface="Arial"/>
              </a:rPr>
              <a:t>• </a:t>
            </a:r>
            <a:r>
              <a:rPr b="1" i="0" lang="en" sz="1900" u="none" cap="none" strike="noStrike">
                <a:solidFill>
                  <a:srgbClr val="000000"/>
                </a:solidFill>
                <a:latin typeface="Calibri"/>
                <a:ea typeface="Calibri"/>
                <a:cs typeface="Calibri"/>
                <a:sym typeface="Calibri"/>
              </a:rPr>
              <a:t>Control Flow Design</a:t>
            </a:r>
            <a:endParaRPr b="1" i="0" sz="1900" u="none" cap="none" strike="noStrike">
              <a:solidFill>
                <a:srgbClr val="000000"/>
              </a:solidFill>
              <a:latin typeface="Calibri"/>
              <a:ea typeface="Calibri"/>
              <a:cs typeface="Calibri"/>
              <a:sym typeface="Calibri"/>
            </a:endParaRPr>
          </a:p>
          <a:p>
            <a:pPr indent="285750" lvl="0" marL="0" marR="0" rtl="0" algn="l">
              <a:lnSpc>
                <a:spcPct val="150000"/>
              </a:lnSpc>
              <a:spcBef>
                <a:spcPts val="500"/>
              </a:spcBef>
              <a:spcAft>
                <a:spcPts val="0"/>
              </a:spcAft>
              <a:buClr>
                <a:srgbClr val="000000"/>
              </a:buClr>
              <a:buSzPts val="1900"/>
              <a:buFont typeface="Arial"/>
              <a:buNone/>
            </a:pPr>
            <a:r>
              <a:rPr b="0" i="0" lang="en" sz="1900" u="none" cap="none" strike="noStrike">
                <a:solidFill>
                  <a:srgbClr val="1F497D"/>
                </a:solidFill>
                <a:latin typeface="Arial"/>
                <a:ea typeface="Arial"/>
                <a:cs typeface="Arial"/>
                <a:sym typeface="Arial"/>
              </a:rPr>
              <a:t>•</a:t>
            </a:r>
            <a:r>
              <a:rPr b="0" i="0" lang="en" sz="1900" u="none" cap="none" strike="noStrike">
                <a:solidFill>
                  <a:srgbClr val="4F81BD"/>
                </a:solidFill>
                <a:latin typeface="Arial"/>
                <a:ea typeface="Arial"/>
                <a:cs typeface="Arial"/>
                <a:sym typeface="Arial"/>
              </a:rPr>
              <a:t> </a:t>
            </a:r>
            <a:r>
              <a:rPr b="0" i="0" lang="en" sz="1900" u="none" cap="none" strike="noStrike">
                <a:solidFill>
                  <a:srgbClr val="000000"/>
                </a:solidFill>
                <a:latin typeface="Calibri"/>
                <a:ea typeface="Calibri"/>
                <a:cs typeface="Calibri"/>
                <a:sym typeface="Calibri"/>
              </a:rPr>
              <a:t>Activity Diagram for Use Cases</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500"/>
              </a:spcBef>
              <a:spcAft>
                <a:spcPts val="0"/>
              </a:spcAft>
              <a:buClr>
                <a:srgbClr val="000000"/>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133" name="Google Shape;133;p26"/>
          <p:cNvSpPr txBox="1"/>
          <p:nvPr/>
        </p:nvSpPr>
        <p:spPr>
          <a:xfrm>
            <a:off x="4679700" y="732075"/>
            <a:ext cx="4007100" cy="3089100"/>
          </a:xfrm>
          <a:prstGeom prst="rect">
            <a:avLst/>
          </a:prstGeom>
          <a:noFill/>
          <a:ln>
            <a:noFill/>
          </a:ln>
        </p:spPr>
        <p:txBody>
          <a:bodyPr anchorCtr="0" anchor="t" bIns="34275" lIns="68575" spcFirstLastPara="1" rIns="68575" wrap="square" tIns="34275">
            <a:noAutofit/>
          </a:bodyPr>
          <a:lstStyle/>
          <a:p>
            <a:pPr indent="0" lvl="0" marL="0" marR="0" rtl="0" algn="l">
              <a:lnSpc>
                <a:spcPct val="150000"/>
              </a:lnSpc>
              <a:spcBef>
                <a:spcPts val="500"/>
              </a:spcBef>
              <a:spcAft>
                <a:spcPts val="0"/>
              </a:spcAft>
              <a:buClr>
                <a:srgbClr val="000000"/>
              </a:buClr>
              <a:buSzPts val="1900"/>
              <a:buFont typeface="Arial"/>
              <a:buNone/>
            </a:pPr>
            <a:r>
              <a:rPr b="0" i="0" lang="en" sz="1900" u="none" cap="none" strike="noStrike">
                <a:solidFill>
                  <a:srgbClr val="4F81BD"/>
                </a:solidFill>
                <a:latin typeface="Arial"/>
                <a:ea typeface="Arial"/>
                <a:cs typeface="Arial"/>
                <a:sym typeface="Arial"/>
              </a:rPr>
              <a:t>• </a:t>
            </a:r>
            <a:r>
              <a:rPr b="1" i="0" lang="en" sz="1900" u="none" cap="none" strike="noStrike">
                <a:solidFill>
                  <a:srgbClr val="000000"/>
                </a:solidFill>
                <a:latin typeface="Calibri"/>
                <a:ea typeface="Calibri"/>
                <a:cs typeface="Calibri"/>
                <a:sym typeface="Calibri"/>
              </a:rPr>
              <a:t>Presentation Layer Design</a:t>
            </a:r>
            <a:endParaRPr b="0" i="0" sz="1900" u="none" cap="none" strike="noStrike">
              <a:solidFill>
                <a:srgbClr val="000000"/>
              </a:solidFill>
              <a:latin typeface="Calibri"/>
              <a:ea typeface="Calibri"/>
              <a:cs typeface="Calibri"/>
              <a:sym typeface="Calibri"/>
            </a:endParaRPr>
          </a:p>
          <a:p>
            <a:pPr indent="0" lvl="0" marL="171450" marR="0" rtl="0" algn="l">
              <a:lnSpc>
                <a:spcPct val="150000"/>
              </a:lnSpc>
              <a:spcBef>
                <a:spcPts val="500"/>
              </a:spcBef>
              <a:spcAft>
                <a:spcPts val="0"/>
              </a:spcAft>
              <a:buClr>
                <a:srgbClr val="000000"/>
              </a:buClr>
              <a:buSzPts val="1900"/>
              <a:buFont typeface="Arial"/>
              <a:buNone/>
            </a:pPr>
            <a:r>
              <a:rPr b="0" i="0" lang="en" sz="1900" u="none" cap="none" strike="noStrike">
                <a:solidFill>
                  <a:schemeClr val="dk2"/>
                </a:solidFill>
                <a:latin typeface="Arial"/>
                <a:ea typeface="Arial"/>
                <a:cs typeface="Arial"/>
                <a:sym typeface="Arial"/>
              </a:rPr>
              <a:t>•</a:t>
            </a:r>
            <a:r>
              <a:rPr b="0" i="0" lang="en" sz="1900" u="none" cap="none" strike="noStrike">
                <a:solidFill>
                  <a:srgbClr val="4F81BD"/>
                </a:solidFill>
                <a:latin typeface="Arial"/>
                <a:ea typeface="Arial"/>
                <a:cs typeface="Arial"/>
                <a:sym typeface="Arial"/>
              </a:rPr>
              <a:t> </a:t>
            </a:r>
            <a:r>
              <a:rPr b="0" i="0" lang="en" sz="1900" u="none" cap="none" strike="noStrike">
                <a:solidFill>
                  <a:srgbClr val="000000"/>
                </a:solidFill>
                <a:latin typeface="Calibri"/>
                <a:ea typeface="Calibri"/>
                <a:cs typeface="Calibri"/>
                <a:sym typeface="Calibri"/>
              </a:rPr>
              <a:t>User Interface Flow Design</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500"/>
              </a:spcBef>
              <a:spcAft>
                <a:spcPts val="0"/>
              </a:spcAft>
              <a:buClr>
                <a:srgbClr val="000000"/>
              </a:buClr>
              <a:buSzPts val="1900"/>
              <a:buFont typeface="Arial"/>
              <a:buNone/>
            </a:pPr>
            <a:r>
              <a:rPr b="0" i="0" lang="en" sz="1900" u="none" cap="none" strike="noStrike">
                <a:solidFill>
                  <a:srgbClr val="4F81BD"/>
                </a:solidFill>
                <a:latin typeface="Arial"/>
                <a:ea typeface="Arial"/>
                <a:cs typeface="Arial"/>
                <a:sym typeface="Arial"/>
              </a:rPr>
              <a:t>• </a:t>
            </a:r>
            <a:r>
              <a:rPr b="1" i="0" lang="en" sz="1900" u="none" cap="none" strike="noStrike">
                <a:solidFill>
                  <a:srgbClr val="000000"/>
                </a:solidFill>
                <a:latin typeface="Calibri"/>
                <a:ea typeface="Calibri"/>
                <a:cs typeface="Calibri"/>
                <a:sym typeface="Calibri"/>
              </a:rPr>
              <a:t>Implementation</a:t>
            </a:r>
            <a:endParaRPr b="1" i="0" sz="1900" u="none" cap="none" strike="noStrike">
              <a:solidFill>
                <a:srgbClr val="000000"/>
              </a:solidFill>
              <a:latin typeface="Calibri"/>
              <a:ea typeface="Calibri"/>
              <a:cs typeface="Calibri"/>
              <a:sym typeface="Calibri"/>
            </a:endParaRPr>
          </a:p>
          <a:p>
            <a:pPr indent="0" lvl="0" marL="0" marR="0" rtl="0" algn="l">
              <a:lnSpc>
                <a:spcPct val="150000"/>
              </a:lnSpc>
              <a:spcBef>
                <a:spcPts val="500"/>
              </a:spcBef>
              <a:spcAft>
                <a:spcPts val="0"/>
              </a:spcAft>
              <a:buClr>
                <a:srgbClr val="000000"/>
              </a:buClr>
              <a:buSzPts val="1900"/>
              <a:buFont typeface="Arial"/>
              <a:buNone/>
            </a:pPr>
            <a:r>
              <a:rPr b="1" i="0" lang="en" sz="1900" u="none" cap="none" strike="noStrike">
                <a:solidFill>
                  <a:srgbClr val="4F81BD"/>
                </a:solidFill>
                <a:latin typeface="Arial"/>
                <a:ea typeface="Arial"/>
                <a:cs typeface="Arial"/>
                <a:sym typeface="Arial"/>
              </a:rPr>
              <a:t>• </a:t>
            </a:r>
            <a:r>
              <a:rPr b="1" i="0" lang="en" sz="1900" u="none" cap="none" strike="noStrike">
                <a:solidFill>
                  <a:srgbClr val="000000"/>
                </a:solidFill>
                <a:latin typeface="Calibri"/>
                <a:ea typeface="Calibri"/>
                <a:cs typeface="Calibri"/>
                <a:sym typeface="Calibri"/>
              </a:rPr>
              <a:t>Coding Details and Code Efficiency</a:t>
            </a:r>
            <a:endParaRPr b="1" i="0" sz="1900" u="none" cap="none" strike="noStrike">
              <a:solidFill>
                <a:srgbClr val="000000"/>
              </a:solidFill>
              <a:latin typeface="Calibri"/>
              <a:ea typeface="Calibri"/>
              <a:cs typeface="Calibri"/>
              <a:sym typeface="Calibri"/>
            </a:endParaRPr>
          </a:p>
          <a:p>
            <a:pPr indent="285750" lvl="0" marL="0" marR="0" rtl="0" algn="l">
              <a:lnSpc>
                <a:spcPct val="150000"/>
              </a:lnSpc>
              <a:spcBef>
                <a:spcPts val="500"/>
              </a:spcBef>
              <a:spcAft>
                <a:spcPts val="0"/>
              </a:spcAft>
              <a:buClr>
                <a:srgbClr val="000000"/>
              </a:buClr>
              <a:buSzPts val="1900"/>
              <a:buFont typeface="Arial"/>
              <a:buNone/>
            </a:pPr>
            <a:r>
              <a:t/>
            </a:r>
            <a:endParaRPr b="1" i="0" sz="1900" u="none" cap="none" strike="noStrike">
              <a:solidFill>
                <a:srgbClr val="4F81BD"/>
              </a:solidFill>
              <a:latin typeface="Arial"/>
              <a:ea typeface="Arial"/>
              <a:cs typeface="Arial"/>
              <a:sym typeface="Arial"/>
            </a:endParaRPr>
          </a:p>
          <a:p>
            <a:pPr indent="0" lvl="0" marL="0" marR="0" rtl="0" algn="l">
              <a:lnSpc>
                <a:spcPct val="150000"/>
              </a:lnSpc>
              <a:spcBef>
                <a:spcPts val="500"/>
              </a:spcBef>
              <a:spcAft>
                <a:spcPts val="0"/>
              </a:spcAft>
              <a:buClr>
                <a:srgbClr val="000000"/>
              </a:buClr>
              <a:buSzPts val="1500"/>
              <a:buFont typeface="Arial"/>
              <a:buNone/>
            </a:pPr>
            <a:r>
              <a:t/>
            </a:r>
            <a:endParaRPr b="0" i="0" sz="15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457200" y="256973"/>
            <a:ext cx="8229600" cy="74295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2"/>
              </a:buClr>
              <a:buSzPts val="3000"/>
              <a:buFont typeface="Arial"/>
              <a:buNone/>
            </a:pPr>
            <a:r>
              <a:rPr lang="en">
                <a:solidFill>
                  <a:srgbClr val="1F497D"/>
                </a:solidFill>
              </a:rPr>
              <a:t>Abstract</a:t>
            </a:r>
            <a:endParaRPr/>
          </a:p>
        </p:txBody>
      </p:sp>
      <p:sp>
        <p:nvSpPr>
          <p:cNvPr id="140" name="Google Shape;140;p27"/>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
        <p:nvSpPr>
          <p:cNvPr id="141" name="Google Shape;141;p27"/>
          <p:cNvSpPr txBox="1"/>
          <p:nvPr/>
        </p:nvSpPr>
        <p:spPr>
          <a:xfrm>
            <a:off x="457200" y="999925"/>
            <a:ext cx="7894500" cy="33294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rgbClr val="538CD5"/>
              </a:buClr>
              <a:buSzPts val="1800"/>
              <a:buFont typeface="Arial"/>
              <a:buChar char="●"/>
            </a:pPr>
            <a:r>
              <a:rPr b="0" i="0" lang="en" sz="1800" u="none" cap="none" strike="noStrike">
                <a:solidFill>
                  <a:schemeClr val="dk1"/>
                </a:solidFill>
                <a:latin typeface="Arial"/>
                <a:ea typeface="Arial"/>
                <a:cs typeface="Arial"/>
                <a:sym typeface="Arial"/>
              </a:rPr>
              <a:t>The proposed system aims to develop a machine-learning model that can detect fake tweets. </a:t>
            </a:r>
            <a:endParaRPr b="0" i="0" sz="1800" u="none" cap="none" strike="noStrike">
              <a:solidFill>
                <a:schemeClr val="dk1"/>
              </a:solidFill>
              <a:latin typeface="Arial"/>
              <a:ea typeface="Arial"/>
              <a:cs typeface="Arial"/>
              <a:sym typeface="Arial"/>
            </a:endParaRPr>
          </a:p>
          <a:p>
            <a:pPr indent="-342900" lvl="0" marL="457200" marR="0" rtl="0" algn="just">
              <a:lnSpc>
                <a:spcPct val="115000"/>
              </a:lnSpc>
              <a:spcBef>
                <a:spcPts val="0"/>
              </a:spcBef>
              <a:spcAft>
                <a:spcPts val="0"/>
              </a:spcAft>
              <a:buClr>
                <a:srgbClr val="538CD5"/>
              </a:buClr>
              <a:buSzPts val="1800"/>
              <a:buFont typeface="Arial"/>
              <a:buChar char="●"/>
            </a:pPr>
            <a:r>
              <a:rPr b="0" i="0" lang="en" sz="1800" u="none" cap="none" strike="noStrike">
                <a:solidFill>
                  <a:schemeClr val="dk1"/>
                </a:solidFill>
                <a:latin typeface="Arial"/>
                <a:ea typeface="Arial"/>
                <a:cs typeface="Arial"/>
                <a:sym typeface="Arial"/>
              </a:rPr>
              <a:t>This is important because fake tweets can spread misinformation and cause panic. </a:t>
            </a:r>
            <a:endParaRPr b="0" i="0" sz="1800" u="none" cap="none" strike="noStrike">
              <a:solidFill>
                <a:schemeClr val="dk1"/>
              </a:solidFill>
              <a:latin typeface="Arial"/>
              <a:ea typeface="Arial"/>
              <a:cs typeface="Arial"/>
              <a:sym typeface="Arial"/>
            </a:endParaRPr>
          </a:p>
          <a:p>
            <a:pPr indent="-342900" lvl="0" marL="457200" marR="0" rtl="0" algn="just">
              <a:lnSpc>
                <a:spcPct val="115000"/>
              </a:lnSpc>
              <a:spcBef>
                <a:spcPts val="0"/>
              </a:spcBef>
              <a:spcAft>
                <a:spcPts val="0"/>
              </a:spcAft>
              <a:buClr>
                <a:srgbClr val="538CD5"/>
              </a:buClr>
              <a:buSzPts val="1800"/>
              <a:buFont typeface="Arial"/>
              <a:buChar char="●"/>
            </a:pPr>
            <a:r>
              <a:rPr b="0" i="0" lang="en" sz="1800" u="none" cap="none" strike="noStrike">
                <a:solidFill>
                  <a:schemeClr val="dk1"/>
                </a:solidFill>
                <a:latin typeface="Arial"/>
                <a:ea typeface="Arial"/>
                <a:cs typeface="Arial"/>
                <a:sym typeface="Arial"/>
              </a:rPr>
              <a:t>The dataset used in this study will be a dataset of tweets that have been labelled as fake or not fake. </a:t>
            </a:r>
            <a:endParaRPr b="0" i="0" sz="1800" u="none" cap="none" strike="noStrike">
              <a:solidFill>
                <a:schemeClr val="dk1"/>
              </a:solidFill>
              <a:latin typeface="Arial"/>
              <a:ea typeface="Arial"/>
              <a:cs typeface="Arial"/>
              <a:sym typeface="Arial"/>
            </a:endParaRPr>
          </a:p>
          <a:p>
            <a:pPr indent="-342900" lvl="0" marL="457200" marR="0" rtl="0" algn="just">
              <a:lnSpc>
                <a:spcPct val="115000"/>
              </a:lnSpc>
              <a:spcBef>
                <a:spcPts val="0"/>
              </a:spcBef>
              <a:spcAft>
                <a:spcPts val="0"/>
              </a:spcAft>
              <a:buClr>
                <a:srgbClr val="538CD5"/>
              </a:buClr>
              <a:buSzPts val="1800"/>
              <a:buFont typeface="Arial"/>
              <a:buChar char="●"/>
            </a:pPr>
            <a:r>
              <a:rPr b="0" i="0" lang="en" sz="1800" u="none" cap="none" strike="noStrike">
                <a:solidFill>
                  <a:schemeClr val="dk1"/>
                </a:solidFill>
                <a:latin typeface="Arial"/>
                <a:ea typeface="Arial"/>
                <a:cs typeface="Arial"/>
                <a:sym typeface="Arial"/>
              </a:rPr>
              <a:t>The machine learning model will be trained on this dataset and then tested on a separate dataset. </a:t>
            </a:r>
            <a:endParaRPr b="0" i="0" sz="1800" u="none" cap="none" strike="noStrike">
              <a:solidFill>
                <a:schemeClr val="dk1"/>
              </a:solidFill>
              <a:latin typeface="Arial"/>
              <a:ea typeface="Arial"/>
              <a:cs typeface="Arial"/>
              <a:sym typeface="Arial"/>
            </a:endParaRPr>
          </a:p>
          <a:p>
            <a:pPr indent="-342900" lvl="0" marL="457200" marR="0" rtl="0" algn="just">
              <a:lnSpc>
                <a:spcPct val="115000"/>
              </a:lnSpc>
              <a:spcBef>
                <a:spcPts val="0"/>
              </a:spcBef>
              <a:spcAft>
                <a:spcPts val="0"/>
              </a:spcAft>
              <a:buClr>
                <a:srgbClr val="538CD5"/>
              </a:buClr>
              <a:buSzPts val="1800"/>
              <a:buFont typeface="Arial"/>
              <a:buChar char="●"/>
            </a:pPr>
            <a:r>
              <a:rPr b="0" i="0" lang="en" sz="1800" u="none" cap="none" strike="noStrike">
                <a:solidFill>
                  <a:schemeClr val="dk1"/>
                </a:solidFill>
                <a:latin typeface="Arial"/>
                <a:ea typeface="Arial"/>
                <a:cs typeface="Arial"/>
                <a:sym typeface="Arial"/>
              </a:rPr>
              <a:t>The model will be evaluated on its ability to correctly classify fake tweets.</a:t>
            </a:r>
            <a:endParaRPr b="0" i="0" sz="1800" u="none" cap="none" strike="noStrike">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8"/>
          <p:cNvPicPr preferRelativeResize="0"/>
          <p:nvPr/>
        </p:nvPicPr>
        <p:blipFill rotWithShape="1">
          <a:blip r:embed="rId3">
            <a:alphaModFix/>
          </a:blip>
          <a:srcRect b="0" l="0" r="0" t="0"/>
          <a:stretch/>
        </p:blipFill>
        <p:spPr>
          <a:xfrm>
            <a:off x="1111213" y="709175"/>
            <a:ext cx="6622526" cy="3725150"/>
          </a:xfrm>
          <a:prstGeom prst="rect">
            <a:avLst/>
          </a:prstGeom>
          <a:noFill/>
          <a:ln>
            <a:noFill/>
          </a:ln>
        </p:spPr>
      </p:pic>
      <p:sp>
        <p:nvSpPr>
          <p:cNvPr id="147" name="Google Shape;147;p28"/>
          <p:cNvSpPr txBox="1"/>
          <p:nvPr/>
        </p:nvSpPr>
        <p:spPr>
          <a:xfrm>
            <a:off x="3038688" y="201275"/>
            <a:ext cx="30666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1F497D"/>
                </a:solidFill>
                <a:latin typeface="Arial"/>
                <a:ea typeface="Arial"/>
                <a:cs typeface="Arial"/>
                <a:sym typeface="Arial"/>
              </a:rPr>
              <a:t>Abstract Design</a:t>
            </a:r>
            <a:endParaRPr b="0" i="0" sz="2100" u="none" cap="none" strike="noStrike">
              <a:solidFill>
                <a:srgbClr val="1F497D"/>
              </a:solidFill>
              <a:latin typeface="Arial"/>
              <a:ea typeface="Arial"/>
              <a:cs typeface="Arial"/>
              <a:sym typeface="Arial"/>
            </a:endParaRPr>
          </a:p>
        </p:txBody>
      </p:sp>
      <p:sp>
        <p:nvSpPr>
          <p:cNvPr id="148" name="Google Shape;148;p28"/>
          <p:cNvSpPr txBox="1"/>
          <p:nvPr/>
        </p:nvSpPr>
        <p:spPr>
          <a:xfrm>
            <a:off x="3038688" y="4434325"/>
            <a:ext cx="30666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Architectural Design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457200" y="111609"/>
            <a:ext cx="8229600" cy="743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2"/>
              </a:buClr>
              <a:buSzPts val="3000"/>
              <a:buFont typeface="Arial"/>
              <a:buNone/>
            </a:pPr>
            <a:r>
              <a:rPr lang="en" sz="2900">
                <a:solidFill>
                  <a:srgbClr val="1F497D"/>
                </a:solidFill>
              </a:rPr>
              <a:t>Functional Design</a:t>
            </a:r>
            <a:endParaRPr sz="2900"/>
          </a:p>
        </p:txBody>
      </p:sp>
      <p:sp>
        <p:nvSpPr>
          <p:cNvPr id="154" name="Google Shape;154;p29"/>
          <p:cNvSpPr txBox="1"/>
          <p:nvPr>
            <p:ph idx="1" type="body"/>
          </p:nvPr>
        </p:nvSpPr>
        <p:spPr>
          <a:xfrm>
            <a:off x="5429950" y="4455325"/>
            <a:ext cx="1747800" cy="4101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n" sz="1600"/>
              <a:t>Modular Design</a:t>
            </a:r>
            <a:endParaRPr>
              <a:latin typeface="Calibri"/>
              <a:ea typeface="Calibri"/>
              <a:cs typeface="Calibri"/>
              <a:sym typeface="Calibri"/>
            </a:endParaRPr>
          </a:p>
        </p:txBody>
      </p:sp>
      <p:sp>
        <p:nvSpPr>
          <p:cNvPr id="155" name="Google Shape;155;p29"/>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pic>
        <p:nvPicPr>
          <p:cNvPr id="156" name="Google Shape;156;p29"/>
          <p:cNvPicPr preferRelativeResize="0"/>
          <p:nvPr/>
        </p:nvPicPr>
        <p:blipFill rotWithShape="1">
          <a:blip r:embed="rId3">
            <a:alphaModFix/>
          </a:blip>
          <a:srcRect b="0" l="0" r="0" t="0"/>
          <a:stretch/>
        </p:blipFill>
        <p:spPr>
          <a:xfrm>
            <a:off x="4132363" y="748675"/>
            <a:ext cx="879275" cy="4015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04181" y="170231"/>
            <a:ext cx="8229600" cy="743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2"/>
              </a:buClr>
              <a:buSzPts val="3000"/>
              <a:buFont typeface="Arial"/>
              <a:buNone/>
            </a:pPr>
            <a:r>
              <a:rPr lang="en">
                <a:solidFill>
                  <a:srgbClr val="1F497D"/>
                </a:solidFill>
              </a:rPr>
              <a:t>Functional Design</a:t>
            </a:r>
            <a:endParaRPr/>
          </a:p>
        </p:txBody>
      </p:sp>
      <p:sp>
        <p:nvSpPr>
          <p:cNvPr id="162" name="Google Shape;162;p30"/>
          <p:cNvSpPr txBox="1"/>
          <p:nvPr>
            <p:ph idx="1" type="body"/>
          </p:nvPr>
        </p:nvSpPr>
        <p:spPr>
          <a:xfrm>
            <a:off x="3350525" y="4549625"/>
            <a:ext cx="2136900" cy="3462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SzPts val="1100"/>
              <a:buNone/>
            </a:pPr>
            <a:r>
              <a:rPr lang="en"/>
              <a:t>Data Flow Diagram</a:t>
            </a:r>
            <a:endParaRPr sz="2000"/>
          </a:p>
        </p:txBody>
      </p:sp>
      <p:sp>
        <p:nvSpPr>
          <p:cNvPr id="163" name="Google Shape;163;p30"/>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pic>
        <p:nvPicPr>
          <p:cNvPr id="164" name="Google Shape;164;p30"/>
          <p:cNvPicPr preferRelativeResize="0"/>
          <p:nvPr/>
        </p:nvPicPr>
        <p:blipFill rotWithShape="1">
          <a:blip r:embed="rId3">
            <a:alphaModFix/>
          </a:blip>
          <a:srcRect b="0" l="0" r="0" t="0"/>
          <a:stretch/>
        </p:blipFill>
        <p:spPr>
          <a:xfrm>
            <a:off x="369625" y="826475"/>
            <a:ext cx="8404726" cy="364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
        <p:nvSpPr>
          <p:cNvPr id="170" name="Google Shape;170;p31"/>
          <p:cNvSpPr txBox="1"/>
          <p:nvPr/>
        </p:nvSpPr>
        <p:spPr>
          <a:xfrm>
            <a:off x="293850" y="313050"/>
            <a:ext cx="8229600" cy="571500"/>
          </a:xfrm>
          <a:prstGeom prst="rect">
            <a:avLst/>
          </a:prstGeom>
          <a:noFill/>
          <a:ln>
            <a:noFill/>
          </a:ln>
        </p:spPr>
        <p:txBody>
          <a:bodyPr anchorCtr="0" anchor="ctr" bIns="34275" lIns="68575" spcFirstLastPara="1" rIns="68575" wrap="square" tIns="34275">
            <a:normAutofit/>
          </a:bodyPr>
          <a:lstStyle/>
          <a:p>
            <a:pPr indent="0" lvl="0" marL="0" marR="0" rtl="0" algn="ctr">
              <a:lnSpc>
                <a:spcPct val="100000"/>
              </a:lnSpc>
              <a:spcBef>
                <a:spcPts val="0"/>
              </a:spcBef>
              <a:spcAft>
                <a:spcPts val="0"/>
              </a:spcAft>
              <a:buClr>
                <a:schemeClr val="dk2"/>
              </a:buClr>
              <a:buSzPts val="3000"/>
              <a:buFont typeface="Arial"/>
              <a:buNone/>
            </a:pPr>
            <a:r>
              <a:rPr b="0" i="0" lang="en" sz="3000" u="none" cap="none" strike="noStrike">
                <a:solidFill>
                  <a:srgbClr val="1F497D"/>
                </a:solidFill>
                <a:latin typeface="Arial"/>
                <a:ea typeface="Arial"/>
                <a:cs typeface="Arial"/>
                <a:sym typeface="Arial"/>
              </a:rPr>
              <a:t>Functional Design</a:t>
            </a:r>
            <a:endParaRPr b="0" i="0" sz="1100" u="none" cap="none" strike="noStrike">
              <a:solidFill>
                <a:srgbClr val="000000"/>
              </a:solidFill>
              <a:latin typeface="Arial"/>
              <a:ea typeface="Arial"/>
              <a:cs typeface="Arial"/>
              <a:sym typeface="Arial"/>
            </a:endParaRPr>
          </a:p>
        </p:txBody>
      </p:sp>
      <p:sp>
        <p:nvSpPr>
          <p:cNvPr id="171" name="Google Shape;171;p31"/>
          <p:cNvSpPr txBox="1"/>
          <p:nvPr>
            <p:ph idx="1" type="body"/>
          </p:nvPr>
        </p:nvSpPr>
        <p:spPr>
          <a:xfrm>
            <a:off x="6416350" y="4390175"/>
            <a:ext cx="2161800" cy="3978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SzPts val="1100"/>
              <a:buNone/>
            </a:pPr>
            <a:r>
              <a:rPr lang="en" sz="1600"/>
              <a:t>Sequence Diagram</a:t>
            </a:r>
            <a:endParaRPr/>
          </a:p>
        </p:txBody>
      </p:sp>
      <p:pic>
        <p:nvPicPr>
          <p:cNvPr id="172" name="Google Shape;172;p31"/>
          <p:cNvPicPr preferRelativeResize="0"/>
          <p:nvPr/>
        </p:nvPicPr>
        <p:blipFill rotWithShape="1">
          <a:blip r:embed="rId3">
            <a:alphaModFix/>
          </a:blip>
          <a:srcRect b="0" l="0" r="0" t="0"/>
          <a:stretch/>
        </p:blipFill>
        <p:spPr>
          <a:xfrm>
            <a:off x="1612075" y="884550"/>
            <a:ext cx="4686800" cy="382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idx="12" type="sldNum"/>
          </p:nvPr>
        </p:nvSpPr>
        <p:spPr>
          <a:xfrm>
            <a:off x="8686800" y="10085"/>
            <a:ext cx="457200" cy="246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
        <p:nvSpPr>
          <p:cNvPr id="178" name="Google Shape;178;p32"/>
          <p:cNvSpPr txBox="1"/>
          <p:nvPr/>
        </p:nvSpPr>
        <p:spPr>
          <a:xfrm>
            <a:off x="457200" y="256975"/>
            <a:ext cx="8229600" cy="571500"/>
          </a:xfrm>
          <a:prstGeom prst="rect">
            <a:avLst/>
          </a:prstGeom>
          <a:noFill/>
          <a:ln>
            <a:noFill/>
          </a:ln>
        </p:spPr>
        <p:txBody>
          <a:bodyPr anchorCtr="0" anchor="ctr" bIns="34275" lIns="68575" spcFirstLastPara="1" rIns="68575" wrap="square" tIns="34275">
            <a:normAutofit/>
          </a:bodyPr>
          <a:lstStyle/>
          <a:p>
            <a:pPr indent="0" lvl="0" marL="0" marR="0" rtl="0" algn="ctr">
              <a:lnSpc>
                <a:spcPct val="100000"/>
              </a:lnSpc>
              <a:spcBef>
                <a:spcPts val="0"/>
              </a:spcBef>
              <a:spcAft>
                <a:spcPts val="0"/>
              </a:spcAft>
              <a:buClr>
                <a:schemeClr val="dk2"/>
              </a:buClr>
              <a:buSzPts val="3000"/>
              <a:buFont typeface="Arial"/>
              <a:buNone/>
            </a:pPr>
            <a:r>
              <a:rPr b="0" i="0" lang="en" sz="3000" u="none" cap="none" strike="noStrike">
                <a:solidFill>
                  <a:srgbClr val="1F497D"/>
                </a:solidFill>
                <a:latin typeface="Arial"/>
                <a:ea typeface="Arial"/>
                <a:cs typeface="Arial"/>
                <a:sym typeface="Arial"/>
              </a:rPr>
              <a:t>Functional Design</a:t>
            </a:r>
            <a:endParaRPr b="0" i="0" sz="1100" u="none" cap="none" strike="noStrike">
              <a:solidFill>
                <a:srgbClr val="000000"/>
              </a:solidFill>
              <a:latin typeface="Arial"/>
              <a:ea typeface="Arial"/>
              <a:cs typeface="Arial"/>
              <a:sym typeface="Arial"/>
            </a:endParaRPr>
          </a:p>
        </p:txBody>
      </p:sp>
      <p:sp>
        <p:nvSpPr>
          <p:cNvPr id="179" name="Google Shape;179;p32"/>
          <p:cNvSpPr txBox="1"/>
          <p:nvPr>
            <p:ph idx="1" type="body"/>
          </p:nvPr>
        </p:nvSpPr>
        <p:spPr>
          <a:xfrm>
            <a:off x="3477450" y="4407100"/>
            <a:ext cx="1928100" cy="397800"/>
          </a:xfrm>
          <a:prstGeom prst="rect">
            <a:avLst/>
          </a:prstGeom>
          <a:noFill/>
          <a:ln>
            <a:noFill/>
          </a:ln>
        </p:spPr>
        <p:txBody>
          <a:bodyPr anchorCtr="0" anchor="t" bIns="34275" lIns="68575" spcFirstLastPara="1" rIns="68575" wrap="square" tIns="34275">
            <a:normAutofit/>
          </a:bodyPr>
          <a:lstStyle/>
          <a:p>
            <a:pPr indent="0" lvl="0" marL="0" rtl="0" algn="ctr">
              <a:lnSpc>
                <a:spcPct val="115000"/>
              </a:lnSpc>
              <a:spcBef>
                <a:spcPts val="0"/>
              </a:spcBef>
              <a:spcAft>
                <a:spcPts val="0"/>
              </a:spcAft>
              <a:buSzPts val="1100"/>
              <a:buNone/>
            </a:pPr>
            <a:r>
              <a:rPr lang="en" sz="1600"/>
              <a:t>Class Diagram</a:t>
            </a:r>
            <a:endParaRPr/>
          </a:p>
        </p:txBody>
      </p:sp>
      <p:pic>
        <p:nvPicPr>
          <p:cNvPr id="180" name="Google Shape;180;p32"/>
          <p:cNvPicPr preferRelativeResize="0"/>
          <p:nvPr/>
        </p:nvPicPr>
        <p:blipFill rotWithShape="1">
          <a:blip r:embed="rId3">
            <a:alphaModFix/>
          </a:blip>
          <a:srcRect b="0" l="0" r="0" t="0"/>
          <a:stretch/>
        </p:blipFill>
        <p:spPr>
          <a:xfrm>
            <a:off x="1069500" y="828475"/>
            <a:ext cx="6743999" cy="3578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idx="12" type="sldNum"/>
          </p:nvPr>
        </p:nvSpPr>
        <p:spPr>
          <a:xfrm>
            <a:off x="8686800" y="10085"/>
            <a:ext cx="457200" cy="246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
        <p:nvSpPr>
          <p:cNvPr id="186" name="Google Shape;186;p33"/>
          <p:cNvSpPr txBox="1"/>
          <p:nvPr/>
        </p:nvSpPr>
        <p:spPr>
          <a:xfrm>
            <a:off x="250350" y="313050"/>
            <a:ext cx="8229600" cy="571500"/>
          </a:xfrm>
          <a:prstGeom prst="rect">
            <a:avLst/>
          </a:prstGeom>
          <a:noFill/>
          <a:ln>
            <a:noFill/>
          </a:ln>
        </p:spPr>
        <p:txBody>
          <a:bodyPr anchorCtr="0" anchor="ctr" bIns="34275" lIns="68575" spcFirstLastPara="1" rIns="68575" wrap="square" tIns="34275">
            <a:normAutofit/>
          </a:bodyPr>
          <a:lstStyle/>
          <a:p>
            <a:pPr indent="0" lvl="0" marL="0" marR="0" rtl="0" algn="ctr">
              <a:lnSpc>
                <a:spcPct val="100000"/>
              </a:lnSpc>
              <a:spcBef>
                <a:spcPts val="0"/>
              </a:spcBef>
              <a:spcAft>
                <a:spcPts val="0"/>
              </a:spcAft>
              <a:buClr>
                <a:schemeClr val="dk2"/>
              </a:buClr>
              <a:buSzPts val="3000"/>
              <a:buFont typeface="Arial"/>
              <a:buNone/>
            </a:pPr>
            <a:r>
              <a:rPr b="0" i="0" lang="en" sz="3000" u="none" cap="none" strike="noStrike">
                <a:solidFill>
                  <a:srgbClr val="1F497D"/>
                </a:solidFill>
                <a:latin typeface="Arial"/>
                <a:ea typeface="Arial"/>
                <a:cs typeface="Arial"/>
                <a:sym typeface="Arial"/>
              </a:rPr>
              <a:t>Control Flow Design</a:t>
            </a:r>
            <a:endParaRPr b="0" i="0" sz="1100" u="none" cap="none" strike="noStrike">
              <a:solidFill>
                <a:srgbClr val="000000"/>
              </a:solidFill>
              <a:latin typeface="Arial"/>
              <a:ea typeface="Arial"/>
              <a:cs typeface="Arial"/>
              <a:sym typeface="Arial"/>
            </a:endParaRPr>
          </a:p>
        </p:txBody>
      </p:sp>
      <p:sp>
        <p:nvSpPr>
          <p:cNvPr id="187" name="Google Shape;187;p33"/>
          <p:cNvSpPr txBox="1"/>
          <p:nvPr/>
        </p:nvSpPr>
        <p:spPr>
          <a:xfrm>
            <a:off x="521100" y="884550"/>
            <a:ext cx="8229600" cy="36789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15000"/>
              </a:lnSpc>
              <a:spcBef>
                <a:spcPts val="1500"/>
              </a:spcBef>
              <a:spcAft>
                <a:spcPts val="0"/>
              </a:spcAft>
              <a:buClr>
                <a:srgbClr val="0070C0"/>
              </a:buClr>
              <a:buSzPts val="2000"/>
              <a:buFont typeface="Times New Roman"/>
              <a:buChar char="●"/>
            </a:pPr>
            <a:r>
              <a:rPr b="0" i="0" lang="en" sz="2000" u="none" cap="none" strike="noStrike">
                <a:solidFill>
                  <a:srgbClr val="374151"/>
                </a:solidFill>
                <a:highlight>
                  <a:schemeClr val="lt1"/>
                </a:highlight>
                <a:latin typeface="Times New Roman"/>
                <a:ea typeface="Times New Roman"/>
                <a:cs typeface="Times New Roman"/>
                <a:sym typeface="Times New Roman"/>
              </a:rPr>
              <a:t>Collect a dataset of tweets that are labeled as either fake or real.</a:t>
            </a:r>
            <a:endParaRPr b="0" i="0" sz="2000" u="none" cap="none" strike="noStrike">
              <a:solidFill>
                <a:srgbClr val="374151"/>
              </a:solidFill>
              <a:highlight>
                <a:schemeClr val="lt1"/>
              </a:highlight>
              <a:latin typeface="Times New Roman"/>
              <a:ea typeface="Times New Roman"/>
              <a:cs typeface="Times New Roman"/>
              <a:sym typeface="Times New Roman"/>
            </a:endParaRPr>
          </a:p>
          <a:p>
            <a:pPr indent="-355600" lvl="0" marL="457200" marR="0" rtl="0" algn="just">
              <a:lnSpc>
                <a:spcPct val="115000"/>
              </a:lnSpc>
              <a:spcBef>
                <a:spcPts val="0"/>
              </a:spcBef>
              <a:spcAft>
                <a:spcPts val="0"/>
              </a:spcAft>
              <a:buClr>
                <a:srgbClr val="0070C0"/>
              </a:buClr>
              <a:buSzPts val="2000"/>
              <a:buFont typeface="Times New Roman"/>
              <a:buChar char="●"/>
            </a:pPr>
            <a:r>
              <a:rPr b="0" i="0" lang="en" sz="2000" u="none" cap="none" strike="noStrike">
                <a:solidFill>
                  <a:srgbClr val="374151"/>
                </a:solidFill>
                <a:highlight>
                  <a:schemeClr val="lt1"/>
                </a:highlight>
                <a:latin typeface="Times New Roman"/>
                <a:ea typeface="Times New Roman"/>
                <a:cs typeface="Times New Roman"/>
                <a:sym typeface="Times New Roman"/>
              </a:rPr>
              <a:t>Preprocess the data by removing stop words, stemming and tokenizing the text.</a:t>
            </a:r>
            <a:endParaRPr b="0" i="0" sz="2000" u="none" cap="none" strike="noStrike">
              <a:solidFill>
                <a:srgbClr val="374151"/>
              </a:solidFill>
              <a:highlight>
                <a:schemeClr val="lt1"/>
              </a:highlight>
              <a:latin typeface="Times New Roman"/>
              <a:ea typeface="Times New Roman"/>
              <a:cs typeface="Times New Roman"/>
              <a:sym typeface="Times New Roman"/>
            </a:endParaRPr>
          </a:p>
          <a:p>
            <a:pPr indent="-355600" lvl="0" marL="457200" marR="0" rtl="0" algn="just">
              <a:lnSpc>
                <a:spcPct val="115000"/>
              </a:lnSpc>
              <a:spcBef>
                <a:spcPts val="0"/>
              </a:spcBef>
              <a:spcAft>
                <a:spcPts val="0"/>
              </a:spcAft>
              <a:buClr>
                <a:srgbClr val="0070C0"/>
              </a:buClr>
              <a:buSzPts val="2000"/>
              <a:buFont typeface="Times New Roman"/>
              <a:buChar char="●"/>
            </a:pPr>
            <a:r>
              <a:rPr b="0" i="0" lang="en" sz="2000" u="none" cap="none" strike="noStrike">
                <a:solidFill>
                  <a:srgbClr val="374151"/>
                </a:solidFill>
                <a:highlight>
                  <a:schemeClr val="lt1"/>
                </a:highlight>
                <a:latin typeface="Times New Roman"/>
                <a:ea typeface="Times New Roman"/>
                <a:cs typeface="Times New Roman"/>
                <a:sym typeface="Times New Roman"/>
              </a:rPr>
              <a:t>Select the most relevant features using feature selection techniques such as chi-square or mutual information.</a:t>
            </a:r>
            <a:endParaRPr b="0" i="0" sz="2000" u="none" cap="none" strike="noStrike">
              <a:solidFill>
                <a:srgbClr val="374151"/>
              </a:solidFill>
              <a:highlight>
                <a:schemeClr val="lt1"/>
              </a:highlight>
              <a:latin typeface="Times New Roman"/>
              <a:ea typeface="Times New Roman"/>
              <a:cs typeface="Times New Roman"/>
              <a:sym typeface="Times New Roman"/>
            </a:endParaRPr>
          </a:p>
          <a:p>
            <a:pPr indent="-355600" lvl="0" marL="457200" marR="0" rtl="0" algn="just">
              <a:lnSpc>
                <a:spcPct val="115000"/>
              </a:lnSpc>
              <a:spcBef>
                <a:spcPts val="0"/>
              </a:spcBef>
              <a:spcAft>
                <a:spcPts val="0"/>
              </a:spcAft>
              <a:buClr>
                <a:srgbClr val="0070C0"/>
              </a:buClr>
              <a:buSzPts val="2000"/>
              <a:buFont typeface="Times New Roman"/>
              <a:buChar char="●"/>
            </a:pPr>
            <a:r>
              <a:rPr b="0" i="0" lang="en" sz="2000" u="none" cap="none" strike="noStrike">
                <a:solidFill>
                  <a:srgbClr val="374151"/>
                </a:solidFill>
                <a:highlight>
                  <a:schemeClr val="lt1"/>
                </a:highlight>
                <a:latin typeface="Times New Roman"/>
                <a:ea typeface="Times New Roman"/>
                <a:cs typeface="Times New Roman"/>
                <a:sym typeface="Times New Roman"/>
              </a:rPr>
              <a:t>Split the dataset into training and testing sets.</a:t>
            </a:r>
            <a:endParaRPr b="0" i="0" sz="2000" u="none" cap="none" strike="noStrike">
              <a:solidFill>
                <a:srgbClr val="374151"/>
              </a:solidFill>
              <a:highlight>
                <a:schemeClr val="lt1"/>
              </a:highlight>
              <a:latin typeface="Times New Roman"/>
              <a:ea typeface="Times New Roman"/>
              <a:cs typeface="Times New Roman"/>
              <a:sym typeface="Times New Roman"/>
            </a:endParaRPr>
          </a:p>
          <a:p>
            <a:pPr indent="-355600" lvl="0" marL="457200" marR="0" rtl="0" algn="just">
              <a:lnSpc>
                <a:spcPct val="115000"/>
              </a:lnSpc>
              <a:spcBef>
                <a:spcPts val="0"/>
              </a:spcBef>
              <a:spcAft>
                <a:spcPts val="0"/>
              </a:spcAft>
              <a:buClr>
                <a:srgbClr val="0070C0"/>
              </a:buClr>
              <a:buSzPts val="2000"/>
              <a:buFont typeface="Times New Roman"/>
              <a:buChar char="●"/>
            </a:pPr>
            <a:r>
              <a:rPr b="0" i="0" lang="en" sz="2000" u="none" cap="none" strike="noStrike">
                <a:solidFill>
                  <a:srgbClr val="374151"/>
                </a:solidFill>
                <a:highlight>
                  <a:schemeClr val="lt1"/>
                </a:highlight>
                <a:latin typeface="Times New Roman"/>
                <a:ea typeface="Times New Roman"/>
                <a:cs typeface="Times New Roman"/>
                <a:sym typeface="Times New Roman"/>
              </a:rPr>
              <a:t>Train the Multinomial Naïve Bayes (MNB) classifier algorithm on the training set using the selected features.</a:t>
            </a:r>
            <a:endParaRPr b="0" i="0" sz="2000" u="none" cap="none" strike="noStrike">
              <a:solidFill>
                <a:srgbClr val="374151"/>
              </a:solidFill>
              <a:highlight>
                <a:schemeClr val="lt1"/>
              </a:highlight>
              <a:latin typeface="Times New Roman"/>
              <a:ea typeface="Times New Roman"/>
              <a:cs typeface="Times New Roman"/>
              <a:sym typeface="Times New Roman"/>
            </a:endParaRPr>
          </a:p>
          <a:p>
            <a:pPr indent="-355600" lvl="0" marL="457200" marR="0" rtl="0" algn="just">
              <a:lnSpc>
                <a:spcPct val="115000"/>
              </a:lnSpc>
              <a:spcBef>
                <a:spcPts val="0"/>
              </a:spcBef>
              <a:spcAft>
                <a:spcPts val="0"/>
              </a:spcAft>
              <a:buClr>
                <a:srgbClr val="0070C0"/>
              </a:buClr>
              <a:buSzPts val="2000"/>
              <a:buFont typeface="Times New Roman"/>
              <a:buChar char="●"/>
            </a:pPr>
            <a:r>
              <a:rPr b="0" i="0" lang="en" sz="2000" u="none" cap="none" strike="noStrike">
                <a:solidFill>
                  <a:srgbClr val="374151"/>
                </a:solidFill>
                <a:highlight>
                  <a:schemeClr val="lt1"/>
                </a:highlight>
                <a:latin typeface="Times New Roman"/>
                <a:ea typeface="Times New Roman"/>
                <a:cs typeface="Times New Roman"/>
                <a:sym typeface="Times New Roman"/>
              </a:rPr>
              <a:t>Evaluate the performance of the trained model on the testing set using metrics such as accuracy, precision, recall and F1-score.</a:t>
            </a:r>
            <a:endParaRPr b="0" i="0" sz="2000" u="none" cap="none" strike="noStrike">
              <a:solidFill>
                <a:srgbClr val="374151"/>
              </a:solidFill>
              <a:highlight>
                <a:schemeClr val="lt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