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014C68-6566-4D38-81C4-5F0207CDA448}">
  <a:tblStyle styleId="{DC014C68-6566-4D38-81C4-5F0207CDA4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e798663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2de7986635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e436747d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2e436747da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e436747d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2e436747da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e436747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2e436747da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436747d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2e436747da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de798663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2de7986635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436747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2e436747d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436747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2e436747da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de7986635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2de7986635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436747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22e436747da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de7986635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2de7986635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436747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2e436747d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e436747d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e436747d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de798663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2de7986635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de798663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2de7986635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e7986635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2de7986635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436747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e436747d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e436747d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2e436747da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436747d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2e436747da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436747d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2e436747da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7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0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onlineenq@qspiders.com" TargetMode="External"/><Relationship Id="rId4" Type="http://schemas.openxmlformats.org/officeDocument/2006/relationships/hyperlink" Target="http://www.qspiders.com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413497" y="171450"/>
            <a:ext cx="75342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966674" y="257174"/>
            <a:ext cx="70428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Times New Roman"/>
              <a:buNone/>
            </a:pPr>
            <a:r>
              <a:rPr b="1" lang="en" sz="15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CANARA ENGINEERING COLLEGE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Times New Roman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Benjanapadavu, Mangalore– 574219, D.K. Karnataka.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None/>
            </a:pPr>
            <a:r>
              <a:t/>
            </a:r>
            <a:endParaRPr b="1" sz="1700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lang="en" sz="21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5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lang="en" sz="15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lang="en" sz="1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t/>
            </a:r>
            <a:endParaRPr b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64" y="412764"/>
            <a:ext cx="688741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5389" y="448483"/>
            <a:ext cx="667940" cy="6405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230781" y="2127997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210610" y="2127997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226025" y="1710875"/>
            <a:ext cx="4451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Presentation</a:t>
            </a:r>
            <a:endParaRPr sz="1100"/>
          </a:p>
        </p:txBody>
      </p:sp>
      <p:sp>
        <p:nvSpPr>
          <p:cNvPr id="127" name="Google Shape;127;p21"/>
          <p:cNvSpPr txBox="1"/>
          <p:nvPr/>
        </p:nvSpPr>
        <p:spPr>
          <a:xfrm>
            <a:off x="2808608" y="3262357"/>
            <a:ext cx="3359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 SREENIVASA SHENOY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4CB19CS0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87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Shatananda Bhat P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colour generator web application</a:t>
            </a:r>
            <a:r>
              <a:rPr lang="en" sz="1400"/>
              <a:t>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93" name="Google Shape;193;p30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0"/>
          <p:cNvSpPr txBox="1"/>
          <p:nvPr>
            <p:ph type="title"/>
          </p:nvPr>
        </p:nvSpPr>
        <p:spPr>
          <a:xfrm>
            <a:off x="342900" y="783823"/>
            <a:ext cx="2400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#2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450" y="351287"/>
            <a:ext cx="2781675" cy="444092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225" y="1727825"/>
            <a:ext cx="3481949" cy="16878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using various input methods</a:t>
            </a:r>
            <a:r>
              <a:rPr lang="en" sz="1400"/>
              <a:t>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202" name="Google Shape;202;p31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1"/>
          <p:cNvSpPr txBox="1"/>
          <p:nvPr>
            <p:ph type="title"/>
          </p:nvPr>
        </p:nvSpPr>
        <p:spPr>
          <a:xfrm>
            <a:off x="342900" y="783823"/>
            <a:ext cx="2400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#3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350" y="1707813"/>
            <a:ext cx="2411999" cy="332936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363" y="99500"/>
            <a:ext cx="2304662" cy="3027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850" y="99500"/>
            <a:ext cx="1969025" cy="33254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889200" y="1354150"/>
            <a:ext cx="74982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Kool Screen is a Flutter wallpaper app that provides users with an extensive collection of high-quality wallpapers from Pexels.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features a wide range of wallpaper categories, including nature, abstract, sports, and movies, and users can search for wallpapers based on keywords, colors, and orientation.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key features of Kool Screen is its integration with the Pexels API. The API provides the app with a vast collection of high-quality wallpapers, ensuring that users always have access to fresh and exciting content.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app's user interface is designed to be simple and easy to navigate, allowing users to quickly find the wallpapers they want.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Kool Screen is an excellent option for users looking to personalize their devices with high-quality wallpapers. Its seamless user experience, extensive collection of wallpapers make it an ideal choice for anyone looking to spice up their device's wallpaper collection.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907050" y="941125"/>
            <a:ext cx="7462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b="1" lang="en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Project Work</a:t>
            </a:r>
            <a:endParaRPr b="1"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home section of the app contains vast collection of high-quality wallpapers, ensuring that users always have access to fresh and exciting content.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218" name="Google Shape;218;p33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75" y="152400"/>
            <a:ext cx="243242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342900" y="445771"/>
            <a:ext cx="2400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3.3.1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Section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42900" y="445771"/>
            <a:ext cx="2400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3.3.2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Section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4"/>
          <p:cNvSpPr txBox="1"/>
          <p:nvPr>
            <p:ph idx="2" type="body"/>
          </p:nvPr>
        </p:nvSpPr>
        <p:spPr>
          <a:xfrm>
            <a:off x="342900" y="1304560"/>
            <a:ext cx="2400300" cy="25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app's category features make it easy for users to discover new trending category wallpapers and keep their wallpaper collection fresh.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737" y="153150"/>
            <a:ext cx="2432304" cy="4837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441" y="152400"/>
            <a:ext cx="243242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825" y="988875"/>
            <a:ext cx="27789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950" y="152400"/>
            <a:ext cx="243242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400" y="152400"/>
            <a:ext cx="243242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825" y="572650"/>
            <a:ext cx="28101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type="title"/>
          </p:nvPr>
        </p:nvSpPr>
        <p:spPr>
          <a:xfrm>
            <a:off x="342900" y="445771"/>
            <a:ext cx="2400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3.3.3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Section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342900" y="1304560"/>
            <a:ext cx="2400300" cy="25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app’s search feature makes it easy for users to search wallpapers based on their own visual taste and various criteria, including colours and orientation etc.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5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42900" y="212150"/>
            <a:ext cx="2400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3.3.4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Wallpaper Section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provides “Save Wallpaper” option which helps users to save their most liked wallpaper into their device gallery and then customize accordingly and set their mobile wallpaper, ensuring a perfect fit every time.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6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075" y="152400"/>
            <a:ext cx="243242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907050" y="790650"/>
            <a:ext cx="7462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Reflection</a:t>
            </a:r>
            <a:endParaRPr b="1" sz="1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889200" y="1354150"/>
            <a:ext cx="74982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internship at Qspiders Campus Connect was a valuable experience that not only improved my technical skills but also helped me develop essential interpersonal skills.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internship, I assisted with the testing and debugging of software applications and collaborated with team members on various technical projects. I was also given the opportunity to work on real-world projects, such as developing a mobile application.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technical tasks were challenging, I also faced personal challenges, such as adjusting to a new work environment and managing my workload. However, I learned to overcome these challenges by prioritizing my tasks and seeking help when necessary.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889200" y="1354150"/>
            <a:ext cx="74982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technical skills, the internship also helped me improve my communication and teamwork skills. I also learned the importance of being consistent and delivering high-quality work, which has helped me in my personal and professional life.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forward, my internship experience has solidified my passion for software development, and I plan to pursue a career in this field. I am confident that the skills I gained during my internship, such as problem-solving, collaboration, and effective communication, will help me achieve my future goals.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889200" y="1354150"/>
            <a:ext cx="74982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internship provided an excellent opportunity to learn new skills and knowledge.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now have grown in my comprehension of the professional standards currently promoted by the industry, have learned about the various facts of working in a respectable field, and have improved my understanding of project development, database connectivity, and other study-related topics.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internship programme was an opportunity for knowledge, ideas, and opinions to be shared.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I have learned more about the field of Full-Stack web development as a whole. I am sure that the skills I've developed during this internship will be useful to me in my future endeavours.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desire to work in core industries has increased as a result of this internship.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907050" y="790650"/>
            <a:ext cx="7462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Conclusion</a:t>
            </a:r>
            <a:endParaRPr b="1" sz="1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230781" y="2127997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210610" y="2127997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907050" y="790650"/>
            <a:ext cx="7462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Company</a:t>
            </a:r>
            <a:endParaRPr b="1" sz="1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907046" y="144678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{DC014C68-6566-4D38-81C4-5F0207CDA448}</a:tableStyleId>
              </a:tblPr>
              <a:tblGrid>
                <a:gridCol w="2964150"/>
                <a:gridCol w="4498350"/>
              </a:tblGrid>
              <a:tr h="392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QSpiders Campus Connect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531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369/b,41st Cross Road old Police station stop,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4th Block, Rajajinagar, Bengaluru, Karnataka,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560010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Contact Number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+91-9845687781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63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onlineenq@qspiders.com</a:t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Website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http://www.qspiders.com</a:t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48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Company Registration Number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U72200KA2007PTC044701</a:t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the Company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63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Nature of the Company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Technology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521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Vision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“Aim to bridge the gap between the demand of the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industry and the curriculum of educational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institutions.”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Company Operational Status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Multi-National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225" y="1354217"/>
            <a:ext cx="1644525" cy="12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1940850" y="2486975"/>
            <a:ext cx="52623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907050" y="790650"/>
            <a:ext cx="7462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About the Company</a:t>
            </a:r>
            <a:endParaRPr b="1" sz="1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889200" y="1354150"/>
            <a:ext cx="74982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QSpiders is the world’s ace software testing training organization founded in 2003 by Girish, a seasoned executive leader, founder &amp; CEO of Test Yantra Software Solutions, QSpiders, JSpiders, and Flagroot.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mantra of QSpiders is “Quality” and this is reflected in the way they train, in the way they function, and more so in their name “QSpiders”.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QSpiders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where talent meets opportunity and they believe a trainee who comes over here in search of his dream job or the dream professional ends here.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Qspiders in order to provide the job opportunity and make a student into a professional IT candidate has extended its branches into 19 parts of the world.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889200" y="1354150"/>
            <a:ext cx="74982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Qspiders have experience in providing on-site and offshore corporate training programs and have successfully delivered many corporate training programs so far.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Qspiders work with many organizations to provide corporate training in courses including Software Testing &amp; Development.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training, if the engineers start implementing the topics learned during training, they provide free guidance to identify the gaps and fine-tune the understanding for half a day (if required). The trainers have more than 6 years of experience in the area of Software Testing &amp; Development.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907050" y="790650"/>
            <a:ext cx="7462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 sz="1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Task Performed</a:t>
            </a:r>
            <a:endParaRPr b="1" sz="1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889200" y="1929700"/>
            <a:ext cx="74982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is a popular programming language that was developed by James Gosling at Sun Microsystems in the mid-1990s.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object-oriented language that is known for its platform independence, which allows developers to write code once and run it on multiple platforms.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is widely used for building web applications, mobile applications, desktop applications, and enterprise applications.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assignments encompassed a comprehensive range of topics, including both fundamental and challenging concepts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907050" y="1507550"/>
            <a:ext cx="7462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b="1" lang="en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Java</a:t>
            </a:r>
            <a:endParaRPr b="1"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function to </a:t>
            </a:r>
            <a:r>
              <a:rPr lang="en" sz="1400"/>
              <a:t>print an array.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62" name="Google Shape;162;p26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>
            <p:ph type="title"/>
          </p:nvPr>
        </p:nvSpPr>
        <p:spPr>
          <a:xfrm>
            <a:off x="342900" y="783823"/>
            <a:ext cx="2400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#1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875" y="680413"/>
            <a:ext cx="4823734" cy="37826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demonstrate TreeSet and TreeMap</a:t>
            </a:r>
            <a:r>
              <a:rPr lang="en" sz="1400"/>
              <a:t>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70" name="Google Shape;170;p27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>
            <p:ph type="title"/>
          </p:nvPr>
        </p:nvSpPr>
        <p:spPr>
          <a:xfrm>
            <a:off x="342900" y="783823"/>
            <a:ext cx="2400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#2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0" y="678938"/>
            <a:ext cx="4828033" cy="378561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889200" y="1354150"/>
            <a:ext cx="74982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development is the process of creating websites and web applications for the internet or an intranet.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involves several disciplines, such as web design, web programming, server-side scripting, and network security. The internship tasks were based on HTML, CSS, and JavaScript which are the fundamental technologies for Web development.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 (Hypertext Markup Language) is a markup language used to create the structure and content of web pages.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CSS (Cascading Style Sheets) is a style sheet language used to describe the presentation and visual appearance of HTML documents.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JavaScript (JS) is a high-level programming language that is commonly used to create interactive web pages and dynamic web applications. JS allows developers to add interactivity, animations, and advanced functionality to web pages.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907050" y="959400"/>
            <a:ext cx="7462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b="1" lang="en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Web Development</a:t>
            </a:r>
            <a:endParaRPr b="1"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2" type="body"/>
          </p:nvPr>
        </p:nvSpPr>
        <p:spPr>
          <a:xfrm>
            <a:off x="342900" y="1304548"/>
            <a:ext cx="24003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application</a:t>
            </a:r>
            <a:r>
              <a:rPr lang="en" sz="1400"/>
              <a:t>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84" name="Google Shape;184;p29"/>
          <p:cNvCxnSpPr/>
          <p:nvPr/>
        </p:nvCxnSpPr>
        <p:spPr>
          <a:xfrm>
            <a:off x="338925" y="1135025"/>
            <a:ext cx="2412000" cy="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9"/>
          <p:cNvSpPr txBox="1"/>
          <p:nvPr>
            <p:ph type="title"/>
          </p:nvPr>
        </p:nvSpPr>
        <p:spPr>
          <a:xfrm>
            <a:off x="342900" y="783823"/>
            <a:ext cx="2400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#1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650" y="193900"/>
            <a:ext cx="3874925" cy="26950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75" y="2161825"/>
            <a:ext cx="2987450" cy="2773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