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19CF-DFA5-47CC-9D73-A173D9C9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37C7-E9A7-4947-9C28-14059F7E1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77A5-118C-48FD-8FC3-5CCA59DA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4E15-552B-4256-9302-E3B09DBB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07F5-A28C-48EA-B8C2-2F32373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1868-FC1D-4692-B569-B66FA4CE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AFD67-2B0F-45E4-9B7F-BAF7791B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125A-BCA4-4D9B-9BE3-D654357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4845-98F6-414F-A9AD-DB6BABD3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C8A-92B5-4D7B-88C9-E2E7A36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A7345-8761-4D74-B34F-44B651A63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1C9FE-0527-4F8C-BFB9-865783E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0AED-0CB4-4F7D-B260-12B8DA81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5AA3-9201-43B1-95AC-052D980A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73CB-249B-4969-AD33-89AE6CE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D71-8039-4E69-95A8-3EB630B0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1743-BBF3-4DE9-A3B9-CC3EAB45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5F63-D57B-429D-AC15-36ABE15F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051A-C9E2-4BF4-AE17-F1D373A5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23B9-F62D-431E-9348-935FCB3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EEF8-F232-418F-8693-5D90B80C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CB20-45F8-4ADB-8C27-D7E0CEC3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5FF5-562B-414B-92A5-61793ABD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11E8-39A6-445B-B3FE-1ECB27C6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BDC6-EA15-43C1-9964-8B9FC1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719-F95A-4610-AE77-C384B9B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908-049B-44E6-AADC-ED25A290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C084-7215-45F5-A5DA-EC959B31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C120-CEA5-4F63-BA3C-8C99CF4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20188-42F8-49DA-B0F2-E5EB902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D1E4-F8A9-4928-86DC-749C8F2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220-82BC-45C6-B578-C32DC1A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9948-EA59-488C-837C-376B5968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756D-7870-4607-8217-81333664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717F-29E7-4651-B94D-CA06DE1C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8FB1B-1C76-4D3E-A22B-E2E21842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78DC-18BB-4F8A-86B2-2A775394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7518D-BDD6-4E4D-91E9-EB79B2A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9C17E-3C7E-4F85-A31A-11C21F5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AC6-30A9-4E40-A44F-13C3012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4C097-1E2D-4520-8260-C153252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A39A-A7B7-4A53-BF3B-FBB7789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C4A83-E860-404E-AED2-C12827EA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9CD8-134F-47BF-BEED-33B98E4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9DC6A-F25A-4091-A9A7-9AB1E4C2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2F2FE-CB08-4955-BBE6-C69B6BB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6501-241D-4194-99E7-2BBBF9D9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4EF1-22DE-4878-A195-9F56E642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6BA9-15E7-492F-8B2E-E13D8227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EF6A-407D-464B-8FF5-385CC01C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24C4-768A-4F0F-9A5E-6FBC5F5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A311-51F6-42DF-9927-975C974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3D1F-651B-4ADA-8083-C9723E6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7352-C764-44DF-AE85-DC1CB067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C4E1-EF9B-42D8-B9DB-D9434C45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9201-80E8-4B67-B7D3-79120A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2A16-137C-45E7-A039-A4C9072C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2C9C-9881-4EA1-BF4F-1228271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2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51C5B-F0E1-4A0D-AB8B-066304C1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1442-1DD6-4C2E-93E5-58063082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30BA-958E-44AB-A858-77C00E10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0AC5-94F1-419B-A0DC-D0AF0C8DAD3A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9561-1629-4DD0-BCC4-2731BF3C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D3F9-482A-4114-8C5B-F28F2209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128">
            <a:extLst>
              <a:ext uri="{FF2B5EF4-FFF2-40B4-BE49-F238E27FC236}">
                <a16:creationId xmlns:a16="http://schemas.microsoft.com/office/drawing/2014/main" id="{E6981182-0209-488B-BF76-481859A87F68}"/>
              </a:ext>
            </a:extLst>
          </p:cNvPr>
          <p:cNvSpPr>
            <a:spLocks noChangeAspect="1"/>
          </p:cNvSpPr>
          <p:nvPr/>
        </p:nvSpPr>
        <p:spPr bwMode="black">
          <a:xfrm flipH="1">
            <a:off x="7212211" y="3356740"/>
            <a:ext cx="2658552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8" name="Freeform 128">
            <a:extLst>
              <a:ext uri="{FF2B5EF4-FFF2-40B4-BE49-F238E27FC236}">
                <a16:creationId xmlns:a16="http://schemas.microsoft.com/office/drawing/2014/main" id="{6FB8610C-4A59-4540-9BF3-187AC2D717A0}"/>
              </a:ext>
            </a:extLst>
          </p:cNvPr>
          <p:cNvSpPr>
            <a:spLocks noChangeAspect="1"/>
          </p:cNvSpPr>
          <p:nvPr/>
        </p:nvSpPr>
        <p:spPr bwMode="black">
          <a:xfrm>
            <a:off x="1150109" y="3439109"/>
            <a:ext cx="2542028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089C7B5-26A4-463A-A9B6-E27CD1DC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5" y="3906999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15AA70-0A0F-49D4-A291-283A7182F149}"/>
              </a:ext>
            </a:extLst>
          </p:cNvPr>
          <p:cNvSpPr/>
          <p:nvPr/>
        </p:nvSpPr>
        <p:spPr>
          <a:xfrm>
            <a:off x="3481797" y="2946649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0F752-2AF8-4E0B-9E4C-B062B0FE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28" y="2759369"/>
            <a:ext cx="469594" cy="46959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E0ECF1-12CA-4343-ADD7-F4A3C848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30" y="2989140"/>
            <a:ext cx="482504" cy="48250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0770376-8E08-4400-B61A-224F608EA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41" y="2987711"/>
            <a:ext cx="482504" cy="482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F60153-FA0B-4C97-BFEE-333691FE5C60}"/>
              </a:ext>
            </a:extLst>
          </p:cNvPr>
          <p:cNvSpPr txBox="1"/>
          <p:nvPr/>
        </p:nvSpPr>
        <p:spPr>
          <a:xfrm>
            <a:off x="2299075" y="4253353"/>
            <a:ext cx="979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A6B859-8AB4-497B-B337-F903D2F1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090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12EFD7-AB41-4B73-ACC9-15E8377D5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8" y="2484494"/>
            <a:ext cx="252009" cy="252009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15AF9B-6776-4D6F-AC0F-B603AE6EF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82" y="2492983"/>
            <a:ext cx="257117" cy="2509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682D6EE-A712-4EA4-BAAC-A8904ADCBDC1}"/>
              </a:ext>
            </a:extLst>
          </p:cNvPr>
          <p:cNvGrpSpPr/>
          <p:nvPr/>
        </p:nvGrpSpPr>
        <p:grpSpPr>
          <a:xfrm>
            <a:off x="4687115" y="2610499"/>
            <a:ext cx="646500" cy="1025736"/>
            <a:chOff x="3691243" y="3234122"/>
            <a:chExt cx="1152220" cy="76048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BA0254-DE96-4D4B-B686-49894565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243" y="3240029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3E81C1-B304-43C6-9635-2B229AA4939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06561E4-40BA-485E-B2C4-4C6B5F58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98" y="3612914"/>
            <a:ext cx="389122" cy="38912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3ADDB92-C801-4FE6-A933-AEDC660AD09D}"/>
              </a:ext>
            </a:extLst>
          </p:cNvPr>
          <p:cNvGrpSpPr/>
          <p:nvPr/>
        </p:nvGrpSpPr>
        <p:grpSpPr>
          <a:xfrm>
            <a:off x="4464108" y="2736503"/>
            <a:ext cx="241671" cy="204762"/>
            <a:chOff x="3464778" y="3363791"/>
            <a:chExt cx="241671" cy="20476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D6E4B6-6FB8-4645-A782-C95C9FCBC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E06E8E-D746-440F-A3FC-8D229DB985FC}"/>
                </a:ext>
              </a:extLst>
            </p:cNvPr>
            <p:cNvCxnSpPr>
              <a:cxnSpLocks/>
            </p:cNvCxnSpPr>
            <p:nvPr/>
          </p:nvCxnSpPr>
          <p:spPr>
            <a:xfrm>
              <a:off x="3584729" y="3381983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7C5776-EE47-4987-AAF9-D0B32473BE4E}"/>
              </a:ext>
            </a:extLst>
          </p:cNvPr>
          <p:cNvGrpSpPr/>
          <p:nvPr/>
        </p:nvGrpSpPr>
        <p:grpSpPr>
          <a:xfrm>
            <a:off x="3824119" y="2753593"/>
            <a:ext cx="231035" cy="186570"/>
            <a:chOff x="3464778" y="3360127"/>
            <a:chExt cx="231035" cy="18657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37906A-16C0-4A1D-A382-2D943280D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D7394A-FFA1-437E-AC0B-6CC2C9ACDD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CE7DEB-997C-4B42-8E28-12ABFA196C06}"/>
              </a:ext>
            </a:extLst>
          </p:cNvPr>
          <p:cNvGrpSpPr/>
          <p:nvPr/>
        </p:nvGrpSpPr>
        <p:grpSpPr>
          <a:xfrm rot="16200000">
            <a:off x="5246460" y="2795399"/>
            <a:ext cx="1025734" cy="663276"/>
            <a:chOff x="3700097" y="3234122"/>
            <a:chExt cx="1143366" cy="76048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268F8D-8119-4A5B-A653-777E0F0D582E}"/>
                </a:ext>
              </a:extLst>
            </p:cNvPr>
            <p:cNvCxnSpPr/>
            <p:nvPr/>
          </p:nvCxnSpPr>
          <p:spPr>
            <a:xfrm flipV="1">
              <a:off x="3700097" y="3234122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C2608B-CA9C-4393-A438-E602DA40F2B2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EAC60D-F340-47C0-8126-4B427A7B89D0}"/>
              </a:ext>
            </a:extLst>
          </p:cNvPr>
          <p:cNvCxnSpPr>
            <a:cxnSpLocks/>
          </p:cNvCxnSpPr>
          <p:nvPr/>
        </p:nvCxnSpPr>
        <p:spPr>
          <a:xfrm flipH="1">
            <a:off x="2784063" y="3496684"/>
            <a:ext cx="697734" cy="263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E54928-ABDE-4074-A438-505AECB9B6A6}"/>
              </a:ext>
            </a:extLst>
          </p:cNvPr>
          <p:cNvCxnSpPr>
            <a:cxnSpLocks/>
          </p:cNvCxnSpPr>
          <p:nvPr/>
        </p:nvCxnSpPr>
        <p:spPr>
          <a:xfrm flipH="1">
            <a:off x="2912593" y="3565542"/>
            <a:ext cx="541188" cy="338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CFA4DD-29E0-45AF-941A-401ABA3F42CF}"/>
              </a:ext>
            </a:extLst>
          </p:cNvPr>
          <p:cNvCxnSpPr>
            <a:cxnSpLocks/>
          </p:cNvCxnSpPr>
          <p:nvPr/>
        </p:nvCxnSpPr>
        <p:spPr>
          <a:xfrm flipH="1">
            <a:off x="3144104" y="3583540"/>
            <a:ext cx="381761" cy="479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F34A9B-2A2D-4717-97E5-F52A5B51856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975432" y="3471644"/>
            <a:ext cx="3250" cy="990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819B6B69-C312-4D3D-AACB-94C79CAD49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60" t="11151" r="8357" b="8200"/>
          <a:stretch/>
        </p:blipFill>
        <p:spPr>
          <a:xfrm>
            <a:off x="4638646" y="4122865"/>
            <a:ext cx="364250" cy="3555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79B72D7-6AAE-4DC4-B111-EF1271A859A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172" t="3708" r="16118" b="14624"/>
          <a:stretch/>
        </p:blipFill>
        <p:spPr>
          <a:xfrm>
            <a:off x="5496100" y="4122865"/>
            <a:ext cx="296970" cy="32683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42E43B-4D39-4EE9-BF6A-AFDFF64FBD45}"/>
              </a:ext>
            </a:extLst>
          </p:cNvPr>
          <p:cNvSpPr txBox="1"/>
          <p:nvPr/>
        </p:nvSpPr>
        <p:spPr>
          <a:xfrm>
            <a:off x="3568059" y="4923945"/>
            <a:ext cx="948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B755C-5CAC-4B59-82E8-768090BCC8B8}"/>
              </a:ext>
            </a:extLst>
          </p:cNvPr>
          <p:cNvSpPr txBox="1"/>
          <p:nvPr/>
        </p:nvSpPr>
        <p:spPr>
          <a:xfrm>
            <a:off x="5390944" y="4397088"/>
            <a:ext cx="627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Jenkins</a:t>
            </a:r>
            <a:endParaRPr lang="en-IN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EF92B9-AB6D-4266-A5D8-135DE0019B14}"/>
              </a:ext>
            </a:extLst>
          </p:cNvPr>
          <p:cNvSpPr txBox="1"/>
          <p:nvPr/>
        </p:nvSpPr>
        <p:spPr>
          <a:xfrm>
            <a:off x="4366520" y="4402328"/>
            <a:ext cx="1113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Azure DevOps</a:t>
            </a:r>
            <a:endParaRPr lang="en-IN" sz="11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C6173F-EBA3-420A-86FC-4AC7F8874697}"/>
              </a:ext>
            </a:extLst>
          </p:cNvPr>
          <p:cNvCxnSpPr>
            <a:cxnSpLocks/>
          </p:cNvCxnSpPr>
          <p:nvPr/>
        </p:nvCxnSpPr>
        <p:spPr>
          <a:xfrm flipH="1">
            <a:off x="4997187" y="4052331"/>
            <a:ext cx="236954" cy="25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31F4D1-17D9-4F7F-B909-49E0C7AA0BE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339297" y="4070673"/>
            <a:ext cx="156803" cy="215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1EAA7B-FE6F-4CAD-96E9-C1AA13C66EBD}"/>
              </a:ext>
            </a:extLst>
          </p:cNvPr>
          <p:cNvSpPr txBox="1"/>
          <p:nvPr/>
        </p:nvSpPr>
        <p:spPr>
          <a:xfrm>
            <a:off x="4582923" y="3570737"/>
            <a:ext cx="67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Jump box VM</a:t>
            </a:r>
            <a:endParaRPr lang="en-IN" sz="11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10C90F-9D8C-4352-B70A-15FF1322EA49}"/>
              </a:ext>
            </a:extLst>
          </p:cNvPr>
          <p:cNvSpPr/>
          <p:nvPr/>
        </p:nvSpPr>
        <p:spPr>
          <a:xfrm>
            <a:off x="5778820" y="2948491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AF6B36A-FAF4-4F5E-B0B5-E111B30B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99" y="2784890"/>
            <a:ext cx="469594" cy="469594"/>
          </a:xfrm>
          <a:prstGeom prst="rect">
            <a:avLst/>
          </a:prstGeom>
        </p:spPr>
      </p:pic>
      <p:pic>
        <p:nvPicPr>
          <p:cNvPr id="107" name="Picture 106" descr="A close up of a sign&#10;&#10;Description automatically generated">
            <a:extLst>
              <a:ext uri="{FF2B5EF4-FFF2-40B4-BE49-F238E27FC236}">
                <a16:creationId xmlns:a16="http://schemas.microsoft.com/office/drawing/2014/main" id="{A46FCB7D-FBD3-434A-9C09-53CEEB5D8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3" y="2990982"/>
            <a:ext cx="482504" cy="482504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432E7450-0BBF-4E9E-A50C-7BB5F6EC7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4" y="2989553"/>
            <a:ext cx="482504" cy="48250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C219792-6A87-4B07-8D81-29047BE4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64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10" name="Picture 10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F7B6FA9-C94D-4904-B548-1480132B5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1" y="2486336"/>
            <a:ext cx="252009" cy="252009"/>
          </a:xfrm>
          <a:prstGeom prst="rect">
            <a:avLst/>
          </a:prstGeom>
        </p:spPr>
      </p:pic>
      <p:pic>
        <p:nvPicPr>
          <p:cNvPr id="111" name="Picture 1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B88B4B-A517-4B72-93C1-5C551AAA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05" y="2494825"/>
            <a:ext cx="257117" cy="25096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982A25-0712-40DA-BB08-A0E9A46E8EFF}"/>
              </a:ext>
            </a:extLst>
          </p:cNvPr>
          <p:cNvGrpSpPr/>
          <p:nvPr/>
        </p:nvGrpSpPr>
        <p:grpSpPr>
          <a:xfrm>
            <a:off x="6744869" y="2754532"/>
            <a:ext cx="251581" cy="186570"/>
            <a:chOff x="3464778" y="3363791"/>
            <a:chExt cx="251581" cy="1865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088C80D-5BC4-4C3B-AFA5-4C3D1C127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A7055B5-B14B-4732-8E30-2D946C273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639" y="3363791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59ADF3E-D32B-4478-B4CF-F5FF581C9B8F}"/>
              </a:ext>
            </a:extLst>
          </p:cNvPr>
          <p:cNvGrpSpPr/>
          <p:nvPr/>
        </p:nvGrpSpPr>
        <p:grpSpPr>
          <a:xfrm>
            <a:off x="6121142" y="2755435"/>
            <a:ext cx="231035" cy="186570"/>
            <a:chOff x="3464778" y="3360127"/>
            <a:chExt cx="231035" cy="1865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CF311DA-0F37-4D4A-9C4F-861298C8E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C159E72-6B4E-4581-A466-F229AF017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032AF16-880B-45C2-AE0B-263BFBF45638}"/>
              </a:ext>
            </a:extLst>
          </p:cNvPr>
          <p:cNvCxnSpPr>
            <a:cxnSpLocks/>
          </p:cNvCxnSpPr>
          <p:nvPr/>
        </p:nvCxnSpPr>
        <p:spPr>
          <a:xfrm>
            <a:off x="7393507" y="3573404"/>
            <a:ext cx="480496" cy="2410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59B8A03-C13C-4D28-A27C-40D94218F7C3}"/>
              </a:ext>
            </a:extLst>
          </p:cNvPr>
          <p:cNvCxnSpPr>
            <a:cxnSpLocks/>
          </p:cNvCxnSpPr>
          <p:nvPr/>
        </p:nvCxnSpPr>
        <p:spPr>
          <a:xfrm>
            <a:off x="7317112" y="3583540"/>
            <a:ext cx="335993" cy="399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59EF485-6A19-41A9-9E70-CC02FDE24447}"/>
              </a:ext>
            </a:extLst>
          </p:cNvPr>
          <p:cNvCxnSpPr>
            <a:cxnSpLocks/>
          </p:cNvCxnSpPr>
          <p:nvPr/>
        </p:nvCxnSpPr>
        <p:spPr>
          <a:xfrm>
            <a:off x="7259532" y="3605579"/>
            <a:ext cx="131769" cy="593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9983B14-FAEB-407D-BE02-AB11F7351FBA}"/>
              </a:ext>
            </a:extLst>
          </p:cNvPr>
          <p:cNvCxnSpPr>
            <a:cxnSpLocks/>
          </p:cNvCxnSpPr>
          <p:nvPr/>
        </p:nvCxnSpPr>
        <p:spPr>
          <a:xfrm flipH="1">
            <a:off x="6969048" y="3605579"/>
            <a:ext cx="2777" cy="87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5836CD7-3B79-4AE9-8346-EDD6D909D954}"/>
              </a:ext>
            </a:extLst>
          </p:cNvPr>
          <p:cNvSpPr txBox="1"/>
          <p:nvPr/>
        </p:nvSpPr>
        <p:spPr>
          <a:xfrm>
            <a:off x="7717871" y="4259943"/>
            <a:ext cx="103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2806B0-6C9C-46B2-B94C-119C2D3A88E1}"/>
              </a:ext>
            </a:extLst>
          </p:cNvPr>
          <p:cNvSpPr txBox="1"/>
          <p:nvPr/>
        </p:nvSpPr>
        <p:spPr>
          <a:xfrm>
            <a:off x="6602304" y="4895742"/>
            <a:ext cx="87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BA805F7-6F84-4AA5-B0F3-6524159A688D}"/>
              </a:ext>
            </a:extLst>
          </p:cNvPr>
          <p:cNvCxnSpPr>
            <a:stCxn id="19" idx="3"/>
            <a:endCxn id="109" idx="1"/>
          </p:cNvCxnSpPr>
          <p:nvPr/>
        </p:nvCxnSpPr>
        <p:spPr>
          <a:xfrm>
            <a:off x="4255774" y="4719381"/>
            <a:ext cx="2372890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15A561-A629-4105-97E9-7A97FCF39F1C}"/>
              </a:ext>
            </a:extLst>
          </p:cNvPr>
          <p:cNvSpPr txBox="1"/>
          <p:nvPr/>
        </p:nvSpPr>
        <p:spPr>
          <a:xfrm>
            <a:off x="4491204" y="4696026"/>
            <a:ext cx="1696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Geo-replicated, Multi Region Write</a:t>
            </a:r>
            <a:endParaRPr lang="en-IN" sz="1100" dirty="0">
              <a:solidFill>
                <a:srgbClr val="0070C0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6DDB1BD-BD6D-4542-A02F-626F25407C3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448" t="13253" r="10815" b="11305"/>
          <a:stretch/>
        </p:blipFill>
        <p:spPr>
          <a:xfrm>
            <a:off x="4948663" y="1498376"/>
            <a:ext cx="531167" cy="46828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90F3D3C-07FF-424C-B554-D785416D5EE9}"/>
              </a:ext>
            </a:extLst>
          </p:cNvPr>
          <p:cNvSpPr txBox="1"/>
          <p:nvPr/>
        </p:nvSpPr>
        <p:spPr>
          <a:xfrm>
            <a:off x="2769607" y="2962688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2CFA0E-8200-4DA9-BA2B-E449B656E8C6}"/>
              </a:ext>
            </a:extLst>
          </p:cNvPr>
          <p:cNvSpPr txBox="1"/>
          <p:nvPr/>
        </p:nvSpPr>
        <p:spPr>
          <a:xfrm>
            <a:off x="7562793" y="2928576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64A1448-3E8D-48D0-8579-05B6B87BD545}"/>
              </a:ext>
            </a:extLst>
          </p:cNvPr>
          <p:cNvCxnSpPr>
            <a:cxnSpLocks/>
          </p:cNvCxnSpPr>
          <p:nvPr/>
        </p:nvCxnSpPr>
        <p:spPr>
          <a:xfrm flipH="1">
            <a:off x="4077399" y="1974578"/>
            <a:ext cx="1090935" cy="487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DAD680-F6E3-4FEA-84B1-991B1597143D}"/>
              </a:ext>
            </a:extLst>
          </p:cNvPr>
          <p:cNvCxnSpPr>
            <a:cxnSpLocks/>
          </p:cNvCxnSpPr>
          <p:nvPr/>
        </p:nvCxnSpPr>
        <p:spPr>
          <a:xfrm>
            <a:off x="5339297" y="1973149"/>
            <a:ext cx="1361567" cy="50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BF98CBB-DDD8-4763-B1A2-073A473EC5F9}"/>
              </a:ext>
            </a:extLst>
          </p:cNvPr>
          <p:cNvSpPr txBox="1"/>
          <p:nvPr/>
        </p:nvSpPr>
        <p:spPr>
          <a:xfrm>
            <a:off x="4532022" y="1530322"/>
            <a:ext cx="622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Front Door</a:t>
            </a:r>
            <a:endParaRPr lang="en-IN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E9BB8BB-AC6D-474D-923A-C1E8C47E254C}"/>
              </a:ext>
            </a:extLst>
          </p:cNvPr>
          <p:cNvCxnSpPr>
            <a:cxnSpLocks/>
          </p:cNvCxnSpPr>
          <p:nvPr/>
        </p:nvCxnSpPr>
        <p:spPr>
          <a:xfrm>
            <a:off x="5496100" y="1718002"/>
            <a:ext cx="1687268" cy="27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01C202-C7DF-480D-931A-A5B4C35BB438}"/>
              </a:ext>
            </a:extLst>
          </p:cNvPr>
          <p:cNvSpPr txBox="1"/>
          <p:nvPr/>
        </p:nvSpPr>
        <p:spPr>
          <a:xfrm>
            <a:off x="1393132" y="4768984"/>
            <a:ext cx="2022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South East Asia)</a:t>
            </a:r>
            <a:endParaRPr lang="en-IN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048DB4-15BB-462E-9300-69B46D5FC126}"/>
              </a:ext>
            </a:extLst>
          </p:cNvPr>
          <p:cNvSpPr txBox="1"/>
          <p:nvPr/>
        </p:nvSpPr>
        <p:spPr>
          <a:xfrm>
            <a:off x="7717141" y="4717700"/>
            <a:ext cx="181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East US 2)</a:t>
            </a:r>
            <a:endParaRPr lang="en-IN" sz="110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3497EA3-BB9B-4D40-96FB-52AB62E48A72}"/>
              </a:ext>
            </a:extLst>
          </p:cNvPr>
          <p:cNvSpPr/>
          <p:nvPr/>
        </p:nvSpPr>
        <p:spPr>
          <a:xfrm>
            <a:off x="5831678" y="1514245"/>
            <a:ext cx="1018530" cy="342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0EC5C31-87FD-45B0-87FB-0CA2235E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8" y="3663210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618714C-B71E-4D29-9919-57FD6FD8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0" y="411504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5377FFD-3826-450E-AC9B-0F5C152E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44" y="361661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51F03B33-BF54-4201-8D1B-740F76409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3" y="3929894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8EC8A76-E718-4380-B84B-499AD026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8" y="4137942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Freeform 23">
            <a:extLst>
              <a:ext uri="{FF2B5EF4-FFF2-40B4-BE49-F238E27FC236}">
                <a16:creationId xmlns:a16="http://schemas.microsoft.com/office/drawing/2014/main" id="{A33A272B-5969-49ED-9785-3D814DE1624A}"/>
              </a:ext>
            </a:extLst>
          </p:cNvPr>
          <p:cNvSpPr>
            <a:spLocks/>
          </p:cNvSpPr>
          <p:nvPr/>
        </p:nvSpPr>
        <p:spPr bwMode="auto">
          <a:xfrm>
            <a:off x="7222821" y="1646039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2" name="Freeform 23">
            <a:extLst>
              <a:ext uri="{FF2B5EF4-FFF2-40B4-BE49-F238E27FC236}">
                <a16:creationId xmlns:a16="http://schemas.microsoft.com/office/drawing/2014/main" id="{0B0DC703-E808-4956-A0D3-8DA6EFD130F9}"/>
              </a:ext>
            </a:extLst>
          </p:cNvPr>
          <p:cNvSpPr>
            <a:spLocks/>
          </p:cNvSpPr>
          <p:nvPr/>
        </p:nvSpPr>
        <p:spPr bwMode="auto">
          <a:xfrm>
            <a:off x="7311606" y="1669883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C41644-72F4-413D-8C62-3BA2C0376743}"/>
              </a:ext>
            </a:extLst>
          </p:cNvPr>
          <p:cNvSpPr txBox="1"/>
          <p:nvPr/>
        </p:nvSpPr>
        <p:spPr>
          <a:xfrm>
            <a:off x="6996450" y="1876237"/>
            <a:ext cx="84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 Users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4970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Sankaran Srikantan</dc:creator>
  <cp:lastModifiedBy>Sankaran Srikantan</cp:lastModifiedBy>
  <cp:revision>12</cp:revision>
  <dcterms:created xsi:type="dcterms:W3CDTF">2018-11-07T16:33:26Z</dcterms:created>
  <dcterms:modified xsi:type="dcterms:W3CDTF">2018-11-08T05:13:20Z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sansri@microsoft.com</vt:lpwstr>
  </property>
  <property fmtid="{D5CDD505-2E9C-101B-9397-08002B2CF9AE}" pid="5" name="MSIP_Label_f42aa342-8706-4288-bd11-ebb85995028c_SetDate">
    <vt:lpwstr>2018-11-07T17:20:00.0906393Z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