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share.google/ppPRgqfE5jOKm2rQg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816" y="262551"/>
            <a:ext cx="8374456" cy="1267485"/>
          </a:xfrm>
        </p:spPr>
        <p:txBody>
          <a:bodyPr/>
          <a:lstStyle/>
          <a:p>
            <a:r>
              <a:rPr lang="en-IN" b="1" dirty="0"/>
              <a:t>Digital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293" y="2625506"/>
            <a:ext cx="11044070" cy="2779414"/>
          </a:xfrm>
        </p:spPr>
        <p:txBody>
          <a:bodyPr>
            <a:normAutofit/>
          </a:bodyPr>
          <a:lstStyle/>
          <a:p>
            <a:r>
              <a:rPr lang="en-US" dirty="0"/>
              <a:t>STUDENT NAME: </a:t>
            </a:r>
            <a:r>
              <a:rPr lang="en-US" dirty="0">
                <a:solidFill>
                  <a:schemeClr val="tx1"/>
                </a:solidFill>
              </a:rPr>
              <a:t>S. </a:t>
            </a:r>
            <a:r>
              <a:rPr lang="en-US" dirty="0" err="1" smtClean="0">
                <a:solidFill>
                  <a:schemeClr val="tx1"/>
                </a:solidFill>
              </a:rPr>
              <a:t>Srimathi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/>
              <a:t>REGISTER </a:t>
            </a:r>
            <a:r>
              <a:rPr lang="en-US" dirty="0"/>
              <a:t>NO AND NMID: </a:t>
            </a:r>
            <a:r>
              <a:rPr lang="en-US" dirty="0">
                <a:solidFill>
                  <a:schemeClr val="tx1"/>
                </a:solidFill>
              </a:rPr>
              <a:t>212405453 / D543DAA28C2D022853B4AF717851BCB3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r>
              <a:rPr lang="en-US" dirty="0" smtClean="0"/>
              <a:t>DEPARTMENT</a:t>
            </a:r>
            <a:r>
              <a:rPr lang="en-US" dirty="0"/>
              <a:t>: </a:t>
            </a:r>
            <a:r>
              <a:rPr lang="en-US" dirty="0" err="1" smtClean="0">
                <a:solidFill>
                  <a:schemeClr val="tx1"/>
                </a:solidFill>
              </a:rPr>
              <a:t>batcholer</a:t>
            </a:r>
            <a:r>
              <a:rPr lang="en-US" dirty="0" smtClean="0">
                <a:solidFill>
                  <a:schemeClr val="tx1"/>
                </a:solidFill>
              </a:rPr>
              <a:t> of computer application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COLLEGE: COLLEGE/ </a:t>
            </a:r>
            <a:r>
              <a:rPr lang="en-US" dirty="0" smtClean="0"/>
              <a:t>UNIVERSITY: </a:t>
            </a:r>
            <a:r>
              <a:rPr lang="en-US" dirty="0" err="1" smtClean="0">
                <a:solidFill>
                  <a:schemeClr val="tx1"/>
                </a:solidFill>
              </a:rPr>
              <a:t>aksheyaa</a:t>
            </a:r>
            <a:r>
              <a:rPr lang="en-US" dirty="0" smtClean="0">
                <a:solidFill>
                  <a:schemeClr val="tx1"/>
                </a:solidFill>
              </a:rPr>
              <a:t> college of arts &amp;             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/>
              <a:t>                                                           </a:t>
            </a:r>
            <a:r>
              <a:rPr lang="en-US" dirty="0" smtClean="0">
                <a:solidFill>
                  <a:schemeClr val="tx1"/>
                </a:solidFill>
              </a:rPr>
              <a:t>science /university of madras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102" y="412899"/>
            <a:ext cx="10328209" cy="841744"/>
          </a:xfrm>
        </p:spPr>
        <p:txBody>
          <a:bodyPr/>
          <a:lstStyle/>
          <a:p>
            <a:r>
              <a:rPr lang="en-IN" sz="5400" spc="15" dirty="0" smtClean="0"/>
              <a:t>RESULT AND SCREENSHOTS</a:t>
            </a:r>
            <a:endParaRPr lang="en-IN" sz="5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989" y="1656785"/>
            <a:ext cx="7188452" cy="9144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3000" dirty="0"/>
              <a:t>Personal Shape - Creative Designer </a:t>
            </a:r>
            <a:endParaRPr lang="en-US" sz="3000" dirty="0" smtClean="0"/>
          </a:p>
          <a:p>
            <a:pPr lvl="1"/>
            <a:r>
              <a:rPr lang="en-US" sz="2200" dirty="0" smtClean="0">
                <a:hlinkClick r:id="rId2"/>
              </a:rPr>
              <a:t>https://share.google/ppPRgqfE5jOKm2rQg</a:t>
            </a:r>
            <a:endParaRPr lang="en-US" sz="2200" dirty="0" smtClean="0"/>
          </a:p>
          <a:p>
            <a:pPr lvl="1"/>
            <a:endParaRPr lang="en-IN" dirty="0" smtClean="0"/>
          </a:p>
          <a:p>
            <a:pPr lvl="1"/>
            <a:endParaRPr lang="en-US" sz="30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2" y="2973327"/>
            <a:ext cx="4083114" cy="3363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215" y="2806700"/>
            <a:ext cx="3482578" cy="3529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752" y="1955800"/>
            <a:ext cx="3471863" cy="438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7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635" y="361508"/>
            <a:ext cx="8825657" cy="1352121"/>
          </a:xfrm>
        </p:spPr>
        <p:txBody>
          <a:bodyPr/>
          <a:lstStyle/>
          <a:p>
            <a:r>
              <a:rPr lang="en-IN" sz="6000" dirty="0"/>
              <a:t>CONCLUSION</a:t>
            </a:r>
            <a:endParaRPr lang="en-IN" sz="5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76" y="2360429"/>
            <a:ext cx="8903445" cy="3615068"/>
          </a:xfrm>
        </p:spPr>
        <p:txBody>
          <a:bodyPr>
            <a:normAutofit lnSpcReduction="10000"/>
          </a:bodyPr>
          <a:lstStyle/>
          <a:p>
            <a:r>
              <a:rPr lang="en-US" sz="4000" cap="none" dirty="0" smtClean="0">
                <a:solidFill>
                  <a:schemeClr val="tx1"/>
                </a:solidFill>
              </a:rPr>
              <a:t>digital portfolio adds professional </a:t>
            </a:r>
            <a:r>
              <a:rPr lang="en-US" sz="4000" cap="none" dirty="0" err="1" smtClean="0">
                <a:solidFill>
                  <a:schemeClr val="tx1"/>
                </a:solidFill>
              </a:rPr>
              <a:t>value.shows</a:t>
            </a:r>
            <a:r>
              <a:rPr lang="en-US" sz="4000" cap="none" dirty="0" smtClean="0">
                <a:solidFill>
                  <a:schemeClr val="tx1"/>
                </a:solidFill>
              </a:rPr>
              <a:t> technical knowledge </a:t>
            </a:r>
            <a:r>
              <a:rPr lang="en-US" sz="4000" cap="none" dirty="0" err="1" smtClean="0">
                <a:solidFill>
                  <a:schemeClr val="tx1"/>
                </a:solidFill>
              </a:rPr>
              <a:t>clearly.useful</a:t>
            </a:r>
            <a:r>
              <a:rPr lang="en-US" sz="4000" cap="none" dirty="0" smtClean="0">
                <a:solidFill>
                  <a:schemeClr val="tx1"/>
                </a:solidFill>
              </a:rPr>
              <a:t> for academic &amp; career </a:t>
            </a:r>
            <a:r>
              <a:rPr lang="en-US" sz="4000" cap="none" dirty="0" err="1" smtClean="0">
                <a:solidFill>
                  <a:schemeClr val="tx1"/>
                </a:solidFill>
              </a:rPr>
              <a:t>growth.easy</a:t>
            </a:r>
            <a:r>
              <a:rPr lang="en-US" sz="4000" cap="none" dirty="0" smtClean="0">
                <a:solidFill>
                  <a:schemeClr val="tx1"/>
                </a:solidFill>
              </a:rPr>
              <a:t> to maintain and </a:t>
            </a:r>
            <a:r>
              <a:rPr lang="en-US" sz="4000" cap="none" dirty="0" err="1" smtClean="0">
                <a:solidFill>
                  <a:schemeClr val="tx1"/>
                </a:solidFill>
              </a:rPr>
              <a:t>share.future</a:t>
            </a:r>
            <a:r>
              <a:rPr lang="en-US" sz="4000" cap="none" dirty="0" smtClean="0">
                <a:solidFill>
                  <a:schemeClr val="tx1"/>
                </a:solidFill>
              </a:rPr>
              <a:t>: add more features.</a:t>
            </a:r>
            <a:endParaRPr lang="en-IN" sz="40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5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720114"/>
          </a:xfrm>
        </p:spPr>
        <p:txBody>
          <a:bodyPr/>
          <a:lstStyle/>
          <a:p>
            <a:r>
              <a:rPr lang="en-IN" sz="6000" spc="5" dirty="0"/>
              <a:t>PROJECT</a:t>
            </a:r>
            <a:r>
              <a:rPr lang="en-IN" sz="6000" spc="-85" dirty="0"/>
              <a:t> </a:t>
            </a:r>
            <a:r>
              <a:rPr lang="en-IN" sz="6000" spc="25" dirty="0" smtClean="0"/>
              <a:t>TITLE :</a:t>
            </a:r>
            <a:endParaRPr lang="en-IN" sz="6000" dirty="0"/>
          </a:p>
        </p:txBody>
      </p:sp>
      <p:sp>
        <p:nvSpPr>
          <p:cNvPr id="4" name="Rectangle 3"/>
          <p:cNvSpPr/>
          <p:nvPr/>
        </p:nvSpPr>
        <p:spPr>
          <a:xfrm>
            <a:off x="2668772" y="2456682"/>
            <a:ext cx="7091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/>
              <a:t>🔹 </a:t>
            </a:r>
            <a:r>
              <a:rPr lang="en-IN" sz="5400" b="1" dirty="0" smtClean="0"/>
              <a:t>Digital </a:t>
            </a:r>
            <a:r>
              <a:rPr lang="en-IN" sz="5400" b="1" dirty="0"/>
              <a:t>Portfolio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857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72" y="268340"/>
            <a:ext cx="9614779" cy="1018199"/>
          </a:xfrm>
        </p:spPr>
        <p:txBody>
          <a:bodyPr/>
          <a:lstStyle/>
          <a:p>
            <a:r>
              <a:rPr lang="en-IN" sz="5400" spc="25" dirty="0"/>
              <a:t>A</a:t>
            </a:r>
            <a:r>
              <a:rPr lang="en-IN" sz="5400" spc="-5" dirty="0"/>
              <a:t>G</a:t>
            </a:r>
            <a:r>
              <a:rPr lang="en-IN" sz="5400" spc="-35" dirty="0"/>
              <a:t>E</a:t>
            </a:r>
            <a:r>
              <a:rPr lang="en-IN" sz="5400" spc="15" dirty="0"/>
              <a:t>N</a:t>
            </a:r>
            <a:r>
              <a:rPr lang="en-IN" sz="5400" dirty="0"/>
              <a:t>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573079" y="1335701"/>
            <a:ext cx="7123813" cy="5010777"/>
          </a:xfrm>
        </p:spPr>
        <p:txBody>
          <a:bodyPr>
            <a:normAutofit fontScale="70000" lnSpcReduction="20000"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700" dirty="0"/>
          </a:p>
        </p:txBody>
      </p:sp>
    </p:spTree>
    <p:extLst>
      <p:ext uri="{BB962C8B-B14F-4D97-AF65-F5344CB8AC3E}">
        <p14:creationId xmlns:p14="http://schemas.microsoft.com/office/powerpoint/2010/main" val="145917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976" y="489098"/>
            <a:ext cx="9672269" cy="1084521"/>
          </a:xfrm>
        </p:spPr>
        <p:txBody>
          <a:bodyPr/>
          <a:lstStyle/>
          <a:p>
            <a:r>
              <a:rPr lang="en-IN" spc="-20" dirty="0"/>
              <a:t>P</a:t>
            </a:r>
            <a:r>
              <a:rPr lang="en-IN" spc="15" dirty="0"/>
              <a:t>ROB</a:t>
            </a:r>
            <a:r>
              <a:rPr lang="en-IN" spc="55" dirty="0"/>
              <a:t>L</a:t>
            </a:r>
            <a:r>
              <a:rPr lang="en-IN" spc="-20" dirty="0"/>
              <a:t>E</a:t>
            </a:r>
            <a:r>
              <a:rPr lang="en-IN" spc="20" dirty="0"/>
              <a:t>M</a:t>
            </a:r>
            <a:r>
              <a:rPr lang="en-IN" dirty="0"/>
              <a:t>	</a:t>
            </a:r>
            <a:r>
              <a:rPr lang="en-IN" spc="10" dirty="0"/>
              <a:t>S</a:t>
            </a:r>
            <a:r>
              <a:rPr lang="en-IN" spc="-370" dirty="0"/>
              <a:t>T</a:t>
            </a:r>
            <a:r>
              <a:rPr lang="en-IN" spc="-375" dirty="0"/>
              <a:t>A</a:t>
            </a:r>
            <a:r>
              <a:rPr lang="en-IN" spc="15" dirty="0"/>
              <a:t>T</a:t>
            </a:r>
            <a:r>
              <a:rPr lang="en-IN" spc="-10" dirty="0"/>
              <a:t>E</a:t>
            </a:r>
            <a:r>
              <a:rPr lang="en-IN" spc="-20" dirty="0"/>
              <a:t>ME</a:t>
            </a:r>
            <a:r>
              <a:rPr lang="en-IN" spc="10" dirty="0"/>
              <a:t>NT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80484" y="946298"/>
            <a:ext cx="10866474" cy="471022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Many </a:t>
            </a:r>
            <a:r>
              <a:rPr lang="en-US" sz="3200" dirty="0"/>
              <a:t>students find it hard to showcase </a:t>
            </a:r>
            <a:r>
              <a:rPr lang="en-US" sz="3200" dirty="0" err="1"/>
              <a:t>skills.Resumes</a:t>
            </a:r>
            <a:r>
              <a:rPr lang="en-US" sz="3200" dirty="0"/>
              <a:t> do not highlight creativity </a:t>
            </a:r>
            <a:r>
              <a:rPr lang="en-US" sz="3200" dirty="0" err="1"/>
              <a:t>well.Need</a:t>
            </a:r>
            <a:r>
              <a:rPr lang="en-US" sz="3200" dirty="0"/>
              <a:t> for a digital space to present </a:t>
            </a:r>
            <a:r>
              <a:rPr lang="en-US" sz="3200" dirty="0" err="1"/>
              <a:t>projects.A</a:t>
            </a:r>
            <a:r>
              <a:rPr lang="en-US" sz="3200" dirty="0"/>
              <a:t> portfolio can solve this </a:t>
            </a:r>
            <a:r>
              <a:rPr lang="en-US" sz="3200" dirty="0" err="1"/>
              <a:t>gap.It</a:t>
            </a:r>
            <a:r>
              <a:rPr lang="en-US" sz="3200" dirty="0"/>
              <a:t> improves academic &amp; career opportunities.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1625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99" y="361507"/>
            <a:ext cx="8825660" cy="1041991"/>
          </a:xfrm>
        </p:spPr>
        <p:txBody>
          <a:bodyPr/>
          <a:lstStyle/>
          <a:p>
            <a:r>
              <a:rPr lang="en-IN" sz="5400" b="1" dirty="0"/>
              <a:t>PROJECT	</a:t>
            </a:r>
            <a:r>
              <a:rPr lang="en-IN" sz="5400" b="1" dirty="0" smtClean="0"/>
              <a:t>OVERVIEW</a:t>
            </a:r>
            <a:endParaRPr lang="en-IN" sz="5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1945758"/>
            <a:ext cx="8825659" cy="4231758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 personal website to display </a:t>
            </a:r>
            <a:r>
              <a:rPr lang="en-US" sz="4400" dirty="0" err="1">
                <a:solidFill>
                  <a:schemeClr val="tx1"/>
                </a:solidFill>
              </a:rPr>
              <a:t>details.Includes</a:t>
            </a:r>
            <a:r>
              <a:rPr lang="en-US" sz="4400" dirty="0">
                <a:solidFill>
                  <a:schemeClr val="tx1"/>
                </a:solidFill>
              </a:rPr>
              <a:t> About Me, Skills, Projects, </a:t>
            </a:r>
            <a:r>
              <a:rPr lang="en-US" sz="4400" dirty="0" err="1">
                <a:solidFill>
                  <a:schemeClr val="tx1"/>
                </a:solidFill>
              </a:rPr>
              <a:t>Contact.Simple</a:t>
            </a:r>
            <a:r>
              <a:rPr lang="en-US" sz="4400" dirty="0">
                <a:solidFill>
                  <a:schemeClr val="tx1"/>
                </a:solidFill>
              </a:rPr>
              <a:t>, clear, and professional </a:t>
            </a:r>
            <a:r>
              <a:rPr lang="en-US" sz="4400" dirty="0" err="1">
                <a:solidFill>
                  <a:schemeClr val="tx1"/>
                </a:solidFill>
              </a:rPr>
              <a:t>design.Responsive</a:t>
            </a:r>
            <a:r>
              <a:rPr lang="en-US" sz="4400" dirty="0">
                <a:solidFill>
                  <a:schemeClr val="tx1"/>
                </a:solidFill>
              </a:rPr>
              <a:t> on mobile and </a:t>
            </a:r>
            <a:r>
              <a:rPr lang="en-US" sz="4400" dirty="0" err="1">
                <a:solidFill>
                  <a:schemeClr val="tx1"/>
                </a:solidFill>
              </a:rPr>
              <a:t>desktop.Helps</a:t>
            </a:r>
            <a:r>
              <a:rPr lang="en-US" sz="4400" dirty="0">
                <a:solidFill>
                  <a:schemeClr val="tx1"/>
                </a:solidFill>
              </a:rPr>
              <a:t> in building a digital identity.</a:t>
            </a:r>
            <a:endParaRPr lang="en-I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7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061" y="233916"/>
            <a:ext cx="8825660" cy="1307805"/>
          </a:xfrm>
        </p:spPr>
        <p:txBody>
          <a:bodyPr/>
          <a:lstStyle/>
          <a:p>
            <a:r>
              <a:rPr lang="en-US" sz="5400" spc="25" dirty="0"/>
              <a:t>W</a:t>
            </a:r>
            <a:r>
              <a:rPr lang="en-US" sz="5400" spc="-20" dirty="0"/>
              <a:t>H</a:t>
            </a:r>
            <a:r>
              <a:rPr lang="en-US" sz="5400" spc="20" dirty="0"/>
              <a:t>O</a:t>
            </a:r>
            <a:r>
              <a:rPr lang="en-US" sz="5400" spc="-235" dirty="0"/>
              <a:t> </a:t>
            </a:r>
            <a:r>
              <a:rPr lang="en-US" sz="5400" spc="-10" dirty="0"/>
              <a:t>AR</a:t>
            </a:r>
            <a:r>
              <a:rPr lang="en-US" sz="5400" spc="15" dirty="0"/>
              <a:t>E</a:t>
            </a:r>
            <a:r>
              <a:rPr lang="en-US" sz="5400" spc="-35" dirty="0"/>
              <a:t> </a:t>
            </a:r>
            <a:r>
              <a:rPr lang="en-US" sz="5400" spc="-10" dirty="0"/>
              <a:t>T</a:t>
            </a:r>
            <a:r>
              <a:rPr lang="en-US" sz="5400" spc="-15" dirty="0"/>
              <a:t>H</a:t>
            </a:r>
            <a:r>
              <a:rPr lang="en-US" sz="5400" spc="15" dirty="0"/>
              <a:t>E</a:t>
            </a:r>
            <a:r>
              <a:rPr lang="en-US" sz="5400" spc="-35" dirty="0"/>
              <a:t> </a:t>
            </a:r>
            <a:r>
              <a:rPr lang="en-US" sz="5400" spc="-20" dirty="0"/>
              <a:t>E</a:t>
            </a:r>
            <a:r>
              <a:rPr lang="en-US" sz="5400" spc="30" dirty="0"/>
              <a:t>N</a:t>
            </a:r>
            <a:r>
              <a:rPr lang="en-US" sz="5400" spc="15" dirty="0"/>
              <a:t>D</a:t>
            </a:r>
            <a:r>
              <a:rPr lang="en-US" sz="5400" spc="-45" dirty="0"/>
              <a:t> </a:t>
            </a:r>
            <a:r>
              <a:rPr lang="en-US" sz="5400" dirty="0" smtClean="0"/>
              <a:t>U</a:t>
            </a:r>
            <a:r>
              <a:rPr lang="en-US" sz="5400" spc="10" dirty="0" smtClean="0"/>
              <a:t>S</a:t>
            </a:r>
            <a:r>
              <a:rPr lang="en-US" sz="5400" spc="-25" dirty="0" smtClean="0"/>
              <a:t>E</a:t>
            </a:r>
            <a:r>
              <a:rPr lang="en-US" sz="5400" spc="-10" dirty="0" smtClean="0"/>
              <a:t>R</a:t>
            </a:r>
            <a:r>
              <a:rPr lang="en-US" sz="5400" spc="5" dirty="0" smtClean="0"/>
              <a:t>S</a:t>
            </a:r>
            <a:endParaRPr lang="en-IN" sz="5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1977656"/>
            <a:ext cx="8825659" cy="3660125"/>
          </a:xfrm>
        </p:spPr>
        <p:txBody>
          <a:bodyPr>
            <a:normAutofit fontScale="925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Students for academic </a:t>
            </a:r>
            <a:r>
              <a:rPr lang="en-US" sz="4400" dirty="0" err="1">
                <a:solidFill>
                  <a:schemeClr val="tx1"/>
                </a:solidFill>
              </a:rPr>
              <a:t>use.Job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seekers </a:t>
            </a:r>
            <a:r>
              <a:rPr lang="en-US" sz="4400" dirty="0">
                <a:solidFill>
                  <a:schemeClr val="tx1"/>
                </a:solidFill>
              </a:rPr>
              <a:t>for </a:t>
            </a:r>
            <a:r>
              <a:rPr lang="en-US" sz="4400" dirty="0" err="1">
                <a:solidFill>
                  <a:schemeClr val="tx1"/>
                </a:solidFill>
              </a:rPr>
              <a:t>recruiters.Freelancers</a:t>
            </a:r>
            <a:r>
              <a:rPr lang="en-US" sz="4400" dirty="0">
                <a:solidFill>
                  <a:schemeClr val="tx1"/>
                </a:solidFill>
              </a:rPr>
              <a:t> for </a:t>
            </a:r>
            <a:r>
              <a:rPr lang="en-US" sz="4400" dirty="0" err="1">
                <a:solidFill>
                  <a:schemeClr val="tx1"/>
                </a:solidFill>
              </a:rPr>
              <a:t>clients.Professionals</a:t>
            </a:r>
            <a:r>
              <a:rPr lang="en-US" sz="4400" dirty="0">
                <a:solidFill>
                  <a:schemeClr val="tx1"/>
                </a:solidFill>
              </a:rPr>
              <a:t> for career </a:t>
            </a:r>
            <a:r>
              <a:rPr lang="en-US" sz="4400" dirty="0" err="1">
                <a:solidFill>
                  <a:schemeClr val="tx1"/>
                </a:solidFill>
              </a:rPr>
              <a:t>growth.Anyone</a:t>
            </a:r>
            <a:r>
              <a:rPr lang="en-US" sz="4400" dirty="0">
                <a:solidFill>
                  <a:schemeClr val="tx1"/>
                </a:solidFill>
              </a:rPr>
              <a:t> who needs an online presence</a:t>
            </a:r>
            <a:endParaRPr lang="en-I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64" y="0"/>
            <a:ext cx="8825660" cy="1653180"/>
          </a:xfrm>
        </p:spPr>
        <p:txBody>
          <a:bodyPr/>
          <a:lstStyle/>
          <a:p>
            <a:r>
              <a:rPr lang="en-IN" sz="5400" spc="10" dirty="0"/>
              <a:t>TOOLS AND TECHNIQUES</a:t>
            </a:r>
            <a:endParaRPr lang="en-IN" sz="5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052084"/>
            <a:ext cx="8825659" cy="3585697"/>
          </a:xfrm>
        </p:spPr>
        <p:txBody>
          <a:bodyPr>
            <a:normAutofit fontScale="92500" lnSpcReduction="10000"/>
          </a:bodyPr>
          <a:lstStyle/>
          <a:p>
            <a:r>
              <a:rPr lang="en-IN" sz="4400" dirty="0">
                <a:solidFill>
                  <a:schemeClr val="tx1"/>
                </a:solidFill>
              </a:rPr>
              <a:t>HTML – Page </a:t>
            </a:r>
            <a:r>
              <a:rPr lang="en-IN" sz="4400" dirty="0" smtClean="0">
                <a:solidFill>
                  <a:schemeClr val="tx1"/>
                </a:solidFill>
              </a:rPr>
              <a:t>structure</a:t>
            </a:r>
          </a:p>
          <a:p>
            <a:r>
              <a:rPr lang="en-IN" sz="4400" dirty="0" smtClean="0">
                <a:solidFill>
                  <a:schemeClr val="tx1"/>
                </a:solidFill>
              </a:rPr>
              <a:t>CSS </a:t>
            </a:r>
            <a:r>
              <a:rPr lang="en-IN" sz="4400" dirty="0">
                <a:solidFill>
                  <a:schemeClr val="tx1"/>
                </a:solidFill>
              </a:rPr>
              <a:t>– Styling &amp; </a:t>
            </a:r>
            <a:r>
              <a:rPr lang="en-IN" sz="4400" dirty="0" smtClean="0">
                <a:solidFill>
                  <a:schemeClr val="tx1"/>
                </a:solidFill>
              </a:rPr>
              <a:t>layout</a:t>
            </a:r>
          </a:p>
          <a:p>
            <a:r>
              <a:rPr lang="en-IN" sz="4400" dirty="0" smtClean="0">
                <a:solidFill>
                  <a:schemeClr val="tx1"/>
                </a:solidFill>
              </a:rPr>
              <a:t>JavaScript </a:t>
            </a:r>
            <a:r>
              <a:rPr lang="en-IN" sz="4400" dirty="0">
                <a:solidFill>
                  <a:schemeClr val="tx1"/>
                </a:solidFill>
              </a:rPr>
              <a:t>– </a:t>
            </a:r>
            <a:r>
              <a:rPr lang="en-IN" sz="4400" dirty="0" smtClean="0">
                <a:solidFill>
                  <a:schemeClr val="tx1"/>
                </a:solidFill>
              </a:rPr>
              <a:t>Interactivity</a:t>
            </a:r>
          </a:p>
          <a:p>
            <a:r>
              <a:rPr lang="en-IN" sz="4400" dirty="0" smtClean="0">
                <a:solidFill>
                  <a:schemeClr val="tx1"/>
                </a:solidFill>
              </a:rPr>
              <a:t>VS </a:t>
            </a:r>
            <a:r>
              <a:rPr lang="en-IN" sz="4400" dirty="0">
                <a:solidFill>
                  <a:schemeClr val="tx1"/>
                </a:solidFill>
              </a:rPr>
              <a:t>Code – </a:t>
            </a:r>
            <a:r>
              <a:rPr lang="en-IN" sz="4400" dirty="0" smtClean="0">
                <a:solidFill>
                  <a:schemeClr val="tx1"/>
                </a:solidFill>
              </a:rPr>
              <a:t>Development</a:t>
            </a:r>
          </a:p>
          <a:p>
            <a:r>
              <a:rPr lang="en-IN" sz="4400" dirty="0" err="1" smtClean="0">
                <a:solidFill>
                  <a:schemeClr val="tx1"/>
                </a:solidFill>
              </a:rPr>
              <a:t>GitHub</a:t>
            </a:r>
            <a:r>
              <a:rPr lang="en-IN" sz="4400" dirty="0" smtClean="0">
                <a:solidFill>
                  <a:schemeClr val="tx1"/>
                </a:solidFill>
              </a:rPr>
              <a:t> </a:t>
            </a:r>
            <a:r>
              <a:rPr lang="en-IN" sz="4400" dirty="0">
                <a:solidFill>
                  <a:schemeClr val="tx1"/>
                </a:solidFill>
              </a:rPr>
              <a:t>Pages – Hosting</a:t>
            </a:r>
          </a:p>
        </p:txBody>
      </p:sp>
    </p:spTree>
    <p:extLst>
      <p:ext uri="{BB962C8B-B14F-4D97-AF65-F5344CB8AC3E}">
        <p14:creationId xmlns:p14="http://schemas.microsoft.com/office/powerpoint/2010/main" val="30057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28" y="180753"/>
            <a:ext cx="8846288" cy="2743200"/>
          </a:xfrm>
        </p:spPr>
        <p:txBody>
          <a:bodyPr/>
          <a:lstStyle/>
          <a:p>
            <a:r>
              <a:rPr lang="en-IN" sz="5400" b="1" spc="15" dirty="0">
                <a:latin typeface="Trebuchet MS"/>
                <a:cs typeface="Trebuchet MS"/>
              </a:rPr>
              <a:t>POTFOLIO DESIGN </a:t>
            </a:r>
            <a:r>
              <a:rPr lang="en-IN" sz="5400" b="1" spc="15" dirty="0" smtClean="0">
                <a:latin typeface="Trebuchet MS"/>
                <a:cs typeface="Trebuchet MS"/>
              </a:rPr>
              <a:t>AND</a:t>
            </a:r>
            <a:br>
              <a:rPr lang="en-IN" sz="5400" b="1" spc="15" dirty="0" smtClean="0">
                <a:latin typeface="Trebuchet MS"/>
                <a:cs typeface="Trebuchet MS"/>
              </a:rPr>
            </a:br>
            <a:r>
              <a:rPr lang="en-IN" sz="5400" b="1" spc="15" dirty="0" smtClean="0">
                <a:latin typeface="Trebuchet MS"/>
                <a:cs typeface="Trebuchet MS"/>
              </a:rPr>
              <a:t>LAYOUT</a:t>
            </a:r>
            <a:r>
              <a:rPr lang="en-IN" sz="5400" dirty="0">
                <a:latin typeface="Trebuchet MS"/>
                <a:cs typeface="Trebuchet MS"/>
              </a:rPr>
              <a:t/>
            </a:r>
            <a:br>
              <a:rPr lang="en-IN" sz="5400" dirty="0">
                <a:latin typeface="Trebuchet MS"/>
                <a:cs typeface="Trebuchet MS"/>
              </a:rPr>
            </a:br>
            <a:endParaRPr lang="en-IN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0093" y="2604977"/>
            <a:ext cx="9186530" cy="3593803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Sections: Home, About, Projects, </a:t>
            </a:r>
            <a:r>
              <a:rPr lang="en-US" sz="4400" dirty="0" err="1">
                <a:solidFill>
                  <a:schemeClr val="tx1"/>
                </a:solidFill>
              </a:rPr>
              <a:t>Contact.Clean</a:t>
            </a:r>
            <a:r>
              <a:rPr lang="en-US" sz="4400" dirty="0">
                <a:solidFill>
                  <a:schemeClr val="tx1"/>
                </a:solidFill>
              </a:rPr>
              <a:t> and user-friendly </a:t>
            </a:r>
            <a:r>
              <a:rPr lang="en-US" sz="4400" dirty="0" err="1">
                <a:solidFill>
                  <a:schemeClr val="tx1"/>
                </a:solidFill>
              </a:rPr>
              <a:t>interface.Modern</a:t>
            </a:r>
            <a:r>
              <a:rPr lang="en-US" sz="4400" dirty="0">
                <a:solidFill>
                  <a:schemeClr val="tx1"/>
                </a:solidFill>
              </a:rPr>
              <a:t> design with smooth </a:t>
            </a:r>
            <a:r>
              <a:rPr lang="en-US" sz="4400" dirty="0" err="1">
                <a:solidFill>
                  <a:schemeClr val="tx1"/>
                </a:solidFill>
              </a:rPr>
              <a:t>navigation.Responsive</a:t>
            </a:r>
            <a:r>
              <a:rPr lang="en-US" sz="4400" dirty="0">
                <a:solidFill>
                  <a:schemeClr val="tx1"/>
                </a:solidFill>
              </a:rPr>
              <a:t> for all screen </a:t>
            </a:r>
            <a:r>
              <a:rPr lang="en-US" sz="4400" dirty="0" err="1">
                <a:solidFill>
                  <a:schemeClr val="tx1"/>
                </a:solidFill>
              </a:rPr>
              <a:t>sizes.Professional</a:t>
            </a:r>
            <a:r>
              <a:rPr lang="en-US" sz="4400" dirty="0">
                <a:solidFill>
                  <a:schemeClr val="tx1"/>
                </a:solidFill>
              </a:rPr>
              <a:t> look &amp; feel.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1628" y="180753"/>
            <a:ext cx="8846288" cy="2743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5400" b="1" spc="15" dirty="0" smtClean="0">
                <a:latin typeface="Trebuchet MS"/>
                <a:cs typeface="Trebuchet MS"/>
              </a:rPr>
              <a:t>POTFOLIO DESIGN AND</a:t>
            </a:r>
            <a:br>
              <a:rPr lang="en-IN" sz="5400" b="1" spc="15" dirty="0" smtClean="0">
                <a:latin typeface="Trebuchet MS"/>
                <a:cs typeface="Trebuchet MS"/>
              </a:rPr>
            </a:br>
            <a:r>
              <a:rPr lang="en-IN" sz="5400" b="1" spc="15" dirty="0" smtClean="0">
                <a:latin typeface="Trebuchet MS"/>
                <a:cs typeface="Trebuchet MS"/>
              </a:rPr>
              <a:t>LAYOUT</a:t>
            </a:r>
            <a:r>
              <a:rPr lang="en-IN" sz="5400" dirty="0" smtClean="0">
                <a:latin typeface="Trebuchet MS"/>
                <a:cs typeface="Trebuchet MS"/>
              </a:rPr>
              <a:t/>
            </a:r>
            <a:br>
              <a:rPr lang="en-IN" sz="5400" dirty="0" smtClean="0">
                <a:latin typeface="Trebuchet MS"/>
                <a:cs typeface="Trebuchet MS"/>
              </a:rPr>
            </a:br>
            <a:endParaRPr lang="en-IN" sz="54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 flipV="1">
            <a:off x="13524612" y="2133954"/>
            <a:ext cx="45719" cy="457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94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923" y="469407"/>
            <a:ext cx="11338299" cy="1391291"/>
          </a:xfrm>
        </p:spPr>
        <p:txBody>
          <a:bodyPr/>
          <a:lstStyle/>
          <a:p>
            <a:r>
              <a:rPr lang="en-IN" sz="5400" dirty="0" smtClean="0"/>
              <a:t>FEATURES AND FUNCTIONALITY</a:t>
            </a:r>
            <a:endParaRPr lang="en-IN" sz="5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3256" y="2700669"/>
            <a:ext cx="9165265" cy="3306725"/>
          </a:xfrm>
        </p:spPr>
        <p:txBody>
          <a:bodyPr>
            <a:normAutofit lnSpcReduction="10000"/>
          </a:bodyPr>
          <a:lstStyle/>
          <a:p>
            <a:r>
              <a:rPr lang="en-US" sz="4400" cap="none" dirty="0" smtClean="0">
                <a:solidFill>
                  <a:schemeClr val="tx1"/>
                </a:solidFill>
              </a:rPr>
              <a:t>smooth navigation </a:t>
            </a:r>
            <a:r>
              <a:rPr lang="en-US" sz="4400" cap="none" dirty="0" err="1" smtClean="0">
                <a:solidFill>
                  <a:schemeClr val="tx1"/>
                </a:solidFill>
              </a:rPr>
              <a:t>bar.projects</a:t>
            </a:r>
            <a:r>
              <a:rPr lang="en-US" sz="4400" cap="none" dirty="0" smtClean="0">
                <a:solidFill>
                  <a:schemeClr val="tx1"/>
                </a:solidFill>
              </a:rPr>
              <a:t> with </a:t>
            </a:r>
            <a:r>
              <a:rPr lang="en-US" sz="4400" cap="none" dirty="0" err="1" smtClean="0">
                <a:solidFill>
                  <a:schemeClr val="tx1"/>
                </a:solidFill>
              </a:rPr>
              <a:t>screenshots.interactive</a:t>
            </a:r>
            <a:r>
              <a:rPr lang="en-US" sz="4400" cap="none" dirty="0" smtClean="0">
                <a:solidFill>
                  <a:schemeClr val="tx1"/>
                </a:solidFill>
              </a:rPr>
              <a:t> effects &amp; </a:t>
            </a:r>
            <a:r>
              <a:rPr lang="en-US" sz="4400" cap="none" dirty="0" err="1" smtClean="0">
                <a:solidFill>
                  <a:schemeClr val="tx1"/>
                </a:solidFill>
              </a:rPr>
              <a:t>animations.contact</a:t>
            </a:r>
            <a:r>
              <a:rPr lang="en-US" sz="4400" cap="none" dirty="0" smtClean="0">
                <a:solidFill>
                  <a:schemeClr val="tx1"/>
                </a:solidFill>
              </a:rPr>
              <a:t> form with </a:t>
            </a:r>
            <a:r>
              <a:rPr lang="en-US" sz="4400" cap="none" dirty="0" err="1" smtClean="0">
                <a:solidFill>
                  <a:schemeClr val="tx1"/>
                </a:solidFill>
              </a:rPr>
              <a:t>validation.works</a:t>
            </a:r>
            <a:r>
              <a:rPr lang="en-US" sz="4400" cap="none" dirty="0" smtClean="0">
                <a:solidFill>
                  <a:schemeClr val="tx1"/>
                </a:solidFill>
              </a:rPr>
              <a:t> on all devices.</a:t>
            </a:r>
            <a:endParaRPr lang="en-IN" sz="44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60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259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Trebuchet MS</vt:lpstr>
      <vt:lpstr>Wingdings 3</vt:lpstr>
      <vt:lpstr>Ion</vt:lpstr>
      <vt:lpstr>Digital Portfolio</vt:lpstr>
      <vt:lpstr>PROJECT TITLE :</vt:lpstr>
      <vt:lpstr>AGENDA</vt:lpstr>
      <vt:lpstr>PROBLEM STATEMENT</vt:lpstr>
      <vt:lpstr>PROJECT OVERVIEW</vt:lpstr>
      <vt:lpstr>WHO ARE THE END USERS</vt:lpstr>
      <vt:lpstr>TOOLS AND TECHNIQUES</vt:lpstr>
      <vt:lpstr>POTFOLIO DESIGN AND LAYOUT </vt:lpstr>
      <vt:lpstr>FEATURES AND FUNCTIONALITY</vt:lpstr>
      <vt:lpstr>RESULT AND SCREENSHOTS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Admin</dc:creator>
  <cp:lastModifiedBy>Admin</cp:lastModifiedBy>
  <cp:revision>11</cp:revision>
  <dcterms:created xsi:type="dcterms:W3CDTF">2025-09-06T04:39:12Z</dcterms:created>
  <dcterms:modified xsi:type="dcterms:W3CDTF">2025-09-07T14:52:52Z</dcterms:modified>
</cp:coreProperties>
</file>