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7" r:id="rId5"/>
    <p:sldId id="318" r:id="rId6"/>
    <p:sldId id="312" r:id="rId7"/>
    <p:sldId id="308" r:id="rId8"/>
    <p:sldId id="309" r:id="rId9"/>
    <p:sldId id="310" r:id="rId10"/>
    <p:sldId id="311" r:id="rId11"/>
    <p:sldId id="313" r:id="rId12"/>
    <p:sldId id="314" r:id="rId13"/>
    <p:sldId id="315" r:id="rId14"/>
    <p:sldId id="317" r:id="rId15"/>
    <p:sldId id="281" r:id="rId16"/>
    <p:sldId id="305" r:id="rId17"/>
    <p:sldId id="297" r:id="rId18"/>
    <p:sldId id="298" r:id="rId19"/>
    <p:sldId id="299" r:id="rId20"/>
    <p:sldId id="300" r:id="rId21"/>
    <p:sldId id="301" r:id="rId22"/>
    <p:sldId id="296" r:id="rId23"/>
    <p:sldId id="302" r:id="rId24"/>
    <p:sldId id="304" r:id="rId25"/>
    <p:sldId id="306" r:id="rId26"/>
    <p:sldId id="277" r:id="rId27"/>
  </p:sldIdLst>
  <p:sldSz cx="12192000" cy="6858000"/>
  <p:notesSz cx="6858000" cy="9144000"/>
  <p:embeddedFontLst>
    <p:embeddedFont>
      <p:font typeface="Acumin Pro Condensed Semibold" panose="020B0604020202020204" charset="0"/>
      <p:regular r:id="rId29"/>
      <p:bold r:id="rId30"/>
      <p:italic r:id="rId31"/>
      <p:boldItalic r:id="rId32"/>
    </p:embeddedFont>
    <p:embeddedFont>
      <p:font typeface="Acumin Pro Medium" panose="020B0604020202020204" charset="0"/>
      <p:regular r:id="rId33"/>
      <p:italic r:id="rId34"/>
    </p:embeddedFont>
    <p:embeddedFont>
      <p:font typeface="Franklin Gothic Book" panose="020B0503020102020204" pitchFamily="34" charset="0"/>
      <p:regular r:id="rId35"/>
      <p:italic r:id="rId36"/>
    </p:embeddedFont>
    <p:embeddedFont>
      <p:font typeface="Franklin Gothic Medium" panose="020B0603020102020204" pitchFamily="34" charset="0"/>
      <p:regular r:id="rId37"/>
      <p:italic r:id="rId38"/>
    </p:embeddedFont>
    <p:embeddedFont>
      <p:font typeface="Franklin Gothic Medium Cond" panose="020B0606030402020204" pitchFamily="3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62" autoAdjust="0"/>
    <p:restoredTop sz="94714"/>
  </p:normalViewPr>
  <p:slideViewPr>
    <p:cSldViewPr snapToGrid="0">
      <p:cViewPr varScale="1">
        <p:scale>
          <a:sx n="70" d="100"/>
          <a:sy n="70" d="100"/>
        </p:scale>
        <p:origin x="120" y="52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2005070"/>
            <a:ext cx="7023463" cy="595740"/>
          </a:xfrm>
        </p:spPr>
        <p:txBody>
          <a:bodyPr/>
          <a:lstStyle/>
          <a:p>
            <a:r>
              <a:rPr lang="en-US" dirty="0"/>
              <a:t>DATA MINING 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Team: </a:t>
            </a:r>
            <a:r>
              <a:rPr lang="en-US" dirty="0" err="1"/>
              <a:t>DataQuarry</a:t>
            </a:r>
            <a:r>
              <a:rPr lang="en-US" dirty="0"/>
              <a:t> Innovators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3856" y="3779400"/>
            <a:ext cx="3264408" cy="164299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Gautam Raghu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Mithila Reddy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Chitukula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Srinija Srimamilla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67B2A-F3BB-4943-A458-67FA21C5627A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DDE06-241C-9225-B9C2-6A712A36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310823"/>
            <a:ext cx="11149584" cy="1847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23814B-B129-105A-A2E4-13018EA55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78" y="3700131"/>
            <a:ext cx="10104357" cy="20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67B2A-F3BB-4943-A458-67FA21C5627A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2E619-5F29-FE54-9666-3BFBFBF2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1" y="2148840"/>
            <a:ext cx="11934397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CABA9-D67E-79BC-7ABB-01AB63988DA7}"/>
              </a:ext>
            </a:extLst>
          </p:cNvPr>
          <p:cNvSpPr txBox="1"/>
          <p:nvPr/>
        </p:nvSpPr>
        <p:spPr>
          <a:xfrm>
            <a:off x="9107424" y="1021235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Score: 0.94397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Score: 0.94891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83D2CAD-CA1F-98A7-6F53-85796D48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6" y="2180024"/>
            <a:ext cx="11993527" cy="2766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402582-97A4-A58C-8F0D-221B9E31598D}"/>
              </a:ext>
            </a:extLst>
          </p:cNvPr>
          <p:cNvSpPr txBox="1"/>
          <p:nvPr/>
        </p:nvSpPr>
        <p:spPr>
          <a:xfrm>
            <a:off x="527835" y="267191"/>
            <a:ext cx="556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</p:txBody>
      </p:sp>
    </p:spTree>
    <p:extLst>
      <p:ext uri="{BB962C8B-B14F-4D97-AF65-F5344CB8AC3E}">
        <p14:creationId xmlns:p14="http://schemas.microsoft.com/office/powerpoint/2010/main" val="271696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1195555" y="2326350"/>
            <a:ext cx="3444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 Node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-Training Set: 70%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-Validation Set: 30%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53D92-24C3-6AC8-857C-74E7E85C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19" y="1528503"/>
            <a:ext cx="4654765" cy="41773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381F0-E855-AD84-1AFE-896E5573C46B}"/>
              </a:ext>
            </a:extLst>
          </p:cNvPr>
          <p:cNvSpPr/>
          <p:nvPr/>
        </p:nvSpPr>
        <p:spPr>
          <a:xfrm>
            <a:off x="9452471" y="4142232"/>
            <a:ext cx="432193" cy="54864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9A730-5D2F-1A58-45F5-95F1A68E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884" y="1683661"/>
            <a:ext cx="4607938" cy="3746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1101381" y="2660995"/>
            <a:ext cx="3444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Node</a:t>
            </a:r>
          </a:p>
          <a:p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-Default properties</a:t>
            </a:r>
          </a:p>
        </p:txBody>
      </p:sp>
    </p:spTree>
    <p:extLst>
      <p:ext uri="{BB962C8B-B14F-4D97-AF65-F5344CB8AC3E}">
        <p14:creationId xmlns:p14="http://schemas.microsoft.com/office/powerpoint/2010/main" val="171740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957636" y="2433381"/>
            <a:ext cx="4323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Variables Node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7A410-F8A0-8F80-2E01-C96E709F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38" y="1555779"/>
            <a:ext cx="4323362" cy="42789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808C48-C562-8B01-674D-4CB8D7521A9B}"/>
              </a:ext>
            </a:extLst>
          </p:cNvPr>
          <p:cNvSpPr/>
          <p:nvPr/>
        </p:nvSpPr>
        <p:spPr>
          <a:xfrm>
            <a:off x="9452471" y="3888954"/>
            <a:ext cx="738131" cy="2533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886909" y="2543481"/>
            <a:ext cx="4934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Node (Polynomial)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42231-88D9-7FAD-108B-AAC8517E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884" y="1530271"/>
            <a:ext cx="4137491" cy="42976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7E9EAA-027A-5B4F-12F8-F0185DD4EBF2}"/>
              </a:ext>
            </a:extLst>
          </p:cNvPr>
          <p:cNvSpPr/>
          <p:nvPr/>
        </p:nvSpPr>
        <p:spPr>
          <a:xfrm>
            <a:off x="9507557" y="3429000"/>
            <a:ext cx="451691" cy="4379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1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938039" y="2967335"/>
            <a:ext cx="493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Node (Stepwise)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22FD59-302A-FF65-DBB5-41A936DB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89" y="1264482"/>
            <a:ext cx="4674135" cy="5025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FACA91-885B-2951-5A40-4A2D4B4FAA17}"/>
              </a:ext>
            </a:extLst>
          </p:cNvPr>
          <p:cNvSpPr/>
          <p:nvPr/>
        </p:nvSpPr>
        <p:spPr>
          <a:xfrm>
            <a:off x="9389992" y="2240280"/>
            <a:ext cx="451691" cy="4379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3985B-617F-8C9A-A975-93502FA18FCA}"/>
              </a:ext>
            </a:extLst>
          </p:cNvPr>
          <p:cNvSpPr/>
          <p:nvPr/>
        </p:nvSpPr>
        <p:spPr>
          <a:xfrm>
            <a:off x="9378503" y="5035731"/>
            <a:ext cx="888903" cy="3461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812701" y="2370538"/>
            <a:ext cx="4934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Node</a:t>
            </a:r>
            <a:b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Seed(Random)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Property Changes in Network and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Optimizatrion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3F915C-1760-F6CF-9036-74E7E5B9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295" y="1458585"/>
            <a:ext cx="4661505" cy="42404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091BB1D-2C25-0AB7-94A3-51813F031BE5}"/>
              </a:ext>
            </a:extLst>
          </p:cNvPr>
          <p:cNvSpPr/>
          <p:nvPr/>
        </p:nvSpPr>
        <p:spPr>
          <a:xfrm>
            <a:off x="9356650" y="3817088"/>
            <a:ext cx="648587" cy="31897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90B36-5B4E-9FD1-94AE-C9A4DD9B6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6EF772-B81A-44B5-94C9-CE274C3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75" y="727056"/>
            <a:ext cx="7570263" cy="2569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AD001-7279-B9C3-EAD8-FDA6F4D8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75" y="3910375"/>
            <a:ext cx="7493385" cy="2667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18B4C4-2906-2C8F-B759-0B00D363BF03}"/>
              </a:ext>
            </a:extLst>
          </p:cNvPr>
          <p:cNvSpPr txBox="1"/>
          <p:nvPr/>
        </p:nvSpPr>
        <p:spPr>
          <a:xfrm>
            <a:off x="2384067" y="194040"/>
            <a:ext cx="337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C90E8-4765-B506-CEC0-6230E8DF4BE6}"/>
              </a:ext>
            </a:extLst>
          </p:cNvPr>
          <p:cNvSpPr txBox="1"/>
          <p:nvPr/>
        </p:nvSpPr>
        <p:spPr>
          <a:xfrm>
            <a:off x="2384067" y="3429000"/>
            <a:ext cx="337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Properties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9DB895-4FA3-ABFA-3A0A-B88233050BDA}"/>
              </a:ext>
            </a:extLst>
          </p:cNvPr>
          <p:cNvSpPr/>
          <p:nvPr/>
        </p:nvSpPr>
        <p:spPr>
          <a:xfrm>
            <a:off x="7704813" y="1645919"/>
            <a:ext cx="246491" cy="1828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451455-1C03-6DCC-6215-D40085656015}"/>
              </a:ext>
            </a:extLst>
          </p:cNvPr>
          <p:cNvSpPr/>
          <p:nvPr/>
        </p:nvSpPr>
        <p:spPr>
          <a:xfrm>
            <a:off x="7676706" y="4691270"/>
            <a:ext cx="274598" cy="1749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BD5C7-ACB4-1044-5AC6-797AC9E16414}"/>
              </a:ext>
            </a:extLst>
          </p:cNvPr>
          <p:cNvSpPr txBox="1"/>
          <p:nvPr/>
        </p:nvSpPr>
        <p:spPr>
          <a:xfrm>
            <a:off x="411480" y="347472"/>
            <a:ext cx="341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95DE1-7997-9F26-C59D-51811427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521"/>
            <a:ext cx="11879796" cy="450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4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511873" y="3120124"/>
            <a:ext cx="4934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Node</a:t>
            </a:r>
            <a:b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4AC2F-21EF-E986-9110-59A4EA93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33" y="1069095"/>
            <a:ext cx="4335094" cy="47198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32A7F6-ADB7-4FC4-1F6B-6AD01CF26105}"/>
              </a:ext>
            </a:extLst>
          </p:cNvPr>
          <p:cNvSpPr/>
          <p:nvPr/>
        </p:nvSpPr>
        <p:spPr>
          <a:xfrm>
            <a:off x="9429803" y="2902688"/>
            <a:ext cx="637742" cy="43487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688828" y="2595580"/>
            <a:ext cx="4934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Node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-Default Properties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0CE94-15DC-1B3B-E071-A80F9A62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81" y="1928821"/>
            <a:ext cx="4631802" cy="3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710094" y="2489254"/>
            <a:ext cx="4934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Node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-Selection Stat: ROC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63CBD-86A1-2FEB-9949-8B450C60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181" y="512692"/>
            <a:ext cx="3637240" cy="32904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AFC577-5B32-45D4-53D5-6C662851C10C}"/>
              </a:ext>
            </a:extLst>
          </p:cNvPr>
          <p:cNvSpPr/>
          <p:nvPr/>
        </p:nvSpPr>
        <p:spPr>
          <a:xfrm>
            <a:off x="9256994" y="2873829"/>
            <a:ext cx="482999" cy="2067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17C67A-D6C8-65BE-0FDD-3595FFC0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972" y="4498971"/>
            <a:ext cx="4750044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5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4140B-B951-E058-01B0-E7CAD156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5" y="1645920"/>
            <a:ext cx="11684170" cy="3739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BD5C7-ACB4-1044-5AC6-797AC9E16414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Test-1</a:t>
            </a:r>
          </a:p>
        </p:txBody>
      </p:sp>
    </p:spTree>
    <p:extLst>
      <p:ext uri="{BB962C8B-B14F-4D97-AF65-F5344CB8AC3E}">
        <p14:creationId xmlns:p14="http://schemas.microsoft.com/office/powerpoint/2010/main" val="40797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CABA9-D67E-79BC-7ABB-01AB63988DA7}"/>
              </a:ext>
            </a:extLst>
          </p:cNvPr>
          <p:cNvSpPr txBox="1"/>
          <p:nvPr/>
        </p:nvSpPr>
        <p:spPr>
          <a:xfrm>
            <a:off x="9107424" y="1021235"/>
            <a:ext cx="24871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Score: 0.92221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Score: 0.91615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02582-97A4-A58C-8F0D-221B9E31598D}"/>
              </a:ext>
            </a:extLst>
          </p:cNvPr>
          <p:cNvSpPr txBox="1"/>
          <p:nvPr/>
        </p:nvSpPr>
        <p:spPr>
          <a:xfrm>
            <a:off x="527835" y="267191"/>
            <a:ext cx="727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Second-Best Model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6646AFE-34F1-19B0-9942-3D5F0BA9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2410518"/>
            <a:ext cx="11196320" cy="23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5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778546" y="2457029"/>
            <a:ext cx="3444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 Node</a:t>
            </a:r>
          </a:p>
          <a:p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-Training Set: 70%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-Validation Set: 30%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A2043-00F0-51B1-7CAB-354A91756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81" y="1872287"/>
            <a:ext cx="4621985" cy="27731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AD8B09-F8E2-7C08-54D9-6C1651C16912}"/>
              </a:ext>
            </a:extLst>
          </p:cNvPr>
          <p:cNvSpPr/>
          <p:nvPr/>
        </p:nvSpPr>
        <p:spPr>
          <a:xfrm>
            <a:off x="9266464" y="4016828"/>
            <a:ext cx="414093" cy="4617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4422C-E341-58D2-C6D4-1AF12B293291}"/>
              </a:ext>
            </a:extLst>
          </p:cNvPr>
          <p:cNvSpPr/>
          <p:nvPr/>
        </p:nvSpPr>
        <p:spPr>
          <a:xfrm>
            <a:off x="9266463" y="3649435"/>
            <a:ext cx="285751" cy="2005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973183" y="3013412"/>
            <a:ext cx="4289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Node</a:t>
            </a:r>
          </a:p>
          <a:p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786AA-3D94-6676-ED49-6DC5522B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755" y="1158781"/>
            <a:ext cx="4289515" cy="43973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DA0503-6B98-0C12-80DB-0D3D0AFB8B5F}"/>
              </a:ext>
            </a:extLst>
          </p:cNvPr>
          <p:cNvSpPr/>
          <p:nvPr/>
        </p:nvSpPr>
        <p:spPr>
          <a:xfrm>
            <a:off x="9299122" y="3004457"/>
            <a:ext cx="400049" cy="4245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25447-E49F-D352-6511-85AE4A4301DF}"/>
              </a:ext>
            </a:extLst>
          </p:cNvPr>
          <p:cNvSpPr/>
          <p:nvPr/>
        </p:nvSpPr>
        <p:spPr>
          <a:xfrm>
            <a:off x="9299121" y="2653393"/>
            <a:ext cx="400049" cy="1605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14BE5-3EA0-389F-4048-00A3C2D71F8C}"/>
              </a:ext>
            </a:extLst>
          </p:cNvPr>
          <p:cNvSpPr/>
          <p:nvPr/>
        </p:nvSpPr>
        <p:spPr>
          <a:xfrm>
            <a:off x="9299121" y="3927021"/>
            <a:ext cx="253093" cy="2041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DB8C1-53A1-CCC8-0544-3EFB838F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378D9-545C-36D4-5221-CB6BCC99539D}"/>
              </a:ext>
            </a:extLst>
          </p:cNvPr>
          <p:cNvSpPr txBox="1"/>
          <p:nvPr/>
        </p:nvSpPr>
        <p:spPr>
          <a:xfrm>
            <a:off x="1074259" y="2438515"/>
            <a:ext cx="42895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Node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-Selection Stat: ROC</a:t>
            </a:r>
          </a:p>
          <a:p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213B37-748F-090D-B887-5DEEBF0A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594" y="4395888"/>
            <a:ext cx="4394426" cy="13018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CDA93F-F8F9-D43F-0FF8-0B89E3AD4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501" y="390227"/>
            <a:ext cx="3637240" cy="3290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1FC346-031C-A725-37E3-01266ED2DB32}"/>
              </a:ext>
            </a:extLst>
          </p:cNvPr>
          <p:cNvSpPr/>
          <p:nvPr/>
        </p:nvSpPr>
        <p:spPr>
          <a:xfrm>
            <a:off x="9233807" y="2775858"/>
            <a:ext cx="400049" cy="16056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8C23C-2CAE-2AE2-5D12-4A548D08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5" y="1743740"/>
            <a:ext cx="11864800" cy="3413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6B8D3-A696-0C1E-73C0-108CA5298DB7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Test-3</a:t>
            </a:r>
          </a:p>
        </p:txBody>
      </p:sp>
    </p:spTree>
    <p:extLst>
      <p:ext uri="{BB962C8B-B14F-4D97-AF65-F5344CB8AC3E}">
        <p14:creationId xmlns:p14="http://schemas.microsoft.com/office/powerpoint/2010/main" val="300613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AC748-2D13-154B-9DCB-BA64AD55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9" y="1690577"/>
            <a:ext cx="11862895" cy="3508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67B2A-F3BB-4943-A458-67FA21C5627A}"/>
              </a:ext>
            </a:extLst>
          </p:cNvPr>
          <p:cNvSpPr txBox="1"/>
          <p:nvPr/>
        </p:nvSpPr>
        <p:spPr>
          <a:xfrm>
            <a:off x="731520" y="429768"/>
            <a:ext cx="309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Test-4</a:t>
            </a:r>
          </a:p>
        </p:txBody>
      </p:sp>
    </p:spTree>
    <p:extLst>
      <p:ext uri="{BB962C8B-B14F-4D97-AF65-F5344CB8AC3E}">
        <p14:creationId xmlns:p14="http://schemas.microsoft.com/office/powerpoint/2010/main" val="292041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DE0D6C-581B-4814-98E7-EF172D5D46A1}">
  <ds:schemaRefs>
    <ds:schemaRef ds:uri="37af3f4b-4b66-46f9-8456-831d9bc3e737"/>
    <ds:schemaRef ds:uri="d6656b4d-3fa0-4709-acfb-d5e813445d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7F8518-0786-4241-9955-5A8DAADF5AFF}">
  <ds:schemaRefs>
    <ds:schemaRef ds:uri="37af3f4b-4b66-46f9-8456-831d9bc3e737"/>
    <ds:schemaRef ds:uri="d6656b4d-3fa0-4709-acfb-d5e813445d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MM-23-645083-Purdue-Brand-Widescreen-20231110</Template>
  <TotalTime>369</TotalTime>
  <Words>183</Words>
  <Application>Microsoft Office PowerPoint</Application>
  <PresentationFormat>Widescreen</PresentationFormat>
  <Paragraphs>68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Acumin Pro Condensed Semibold</vt:lpstr>
      <vt:lpstr>Acumin Pro Semibold</vt:lpstr>
      <vt:lpstr>Franklin Gothic Medium Cond</vt:lpstr>
      <vt:lpstr>Arial</vt:lpstr>
      <vt:lpstr>Acumin Pro</vt:lpstr>
      <vt:lpstr>Wingdings</vt:lpstr>
      <vt:lpstr>Times New Roman</vt:lpstr>
      <vt:lpstr>Calibri</vt:lpstr>
      <vt:lpstr>Franklin Gothic Medium</vt:lpstr>
      <vt:lpstr>Acumin Pro Medium</vt:lpstr>
      <vt:lpstr>Franklin Gothic Book</vt:lpstr>
      <vt:lpstr>Office Theme</vt:lpstr>
      <vt:lpstr>DATA MINING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FINAL PROJECT</dc:title>
  <dc:creator>Srinija S</dc:creator>
  <cp:lastModifiedBy>Srinija S</cp:lastModifiedBy>
  <cp:revision>5</cp:revision>
  <dcterms:created xsi:type="dcterms:W3CDTF">2023-12-03T22:04:05Z</dcterms:created>
  <dcterms:modified xsi:type="dcterms:W3CDTF">2024-05-21T22:50:11Z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