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9"/>
  </p:notesMasterIdLst>
  <p:sldIdLst>
    <p:sldId id="256" r:id="rId5"/>
    <p:sldId id="285" r:id="rId6"/>
    <p:sldId id="292" r:id="rId7"/>
    <p:sldId id="293" r:id="rId8"/>
    <p:sldId id="284" r:id="rId9"/>
    <p:sldId id="299" r:id="rId10"/>
    <p:sldId id="295" r:id="rId11"/>
    <p:sldId id="296" r:id="rId12"/>
    <p:sldId id="297" r:id="rId13"/>
    <p:sldId id="300" r:id="rId14"/>
    <p:sldId id="286" r:id="rId15"/>
    <p:sldId id="298" r:id="rId16"/>
    <p:sldId id="287" r:id="rId17"/>
    <p:sldId id="281" r:id="rId18"/>
  </p:sldIdLst>
  <p:sldSz cx="12192000" cy="6858000"/>
  <p:notesSz cx="7010400" cy="9296400"/>
  <p:embeddedFontLst>
    <p:embeddedFont>
      <p:font typeface="Calibri" panose="020F0502020204030204" pitchFamily="34" charset="0"/>
      <p:regular r:id="rId20"/>
      <p:bold r:id="rId21"/>
      <p:italic r:id="rId22"/>
      <p:boldItalic r:id="rId23"/>
    </p:embeddedFont>
    <p:embeddedFont>
      <p:font typeface="Franklin Gothic Book" panose="020B0604020202020204" charset="0"/>
      <p:regular r:id="rId24"/>
      <p:italic r:id="rId25"/>
    </p:embeddedFont>
    <p:embeddedFont>
      <p:font typeface="Franklin Gothic Medium" panose="020B0603020102020204" pitchFamily="34" charset="0"/>
      <p:regular r:id="rId26"/>
      <p:italic r:id="rId27"/>
    </p:embeddedFont>
    <p:embeddedFont>
      <p:font typeface="Franklin Gothic Medium Con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31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991"/>
    <a:srgbClr val="DDB945"/>
    <a:srgbClr val="EBD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D76F56-7922-DEFD-DD2B-DA79E540EB2B}" v="1093" dt="2023-10-03T03:30:20.418"/>
    <p1510:client id="{BA149BD1-26FA-4190-A48A-D8E8D77E6459}" v="5" dt="2023-10-03T14:50:41.199"/>
    <p1510:client id="{E23614D0-8FDF-48F2-BAA4-C96D32EBD9A8}" v="436" dt="2023-10-03T13:28:15.992"/>
    <p1510:client id="{E739CEBF-3CF1-A554-D6DE-16AA4AC9842F}" v="1278" dt="2023-10-03T01:52:26.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80"/>
        <p:guide pos="31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h Pydi" userId="c4ed5843-0e2e-4acb-b982-ef556f6b23fc" providerId="ADAL" clId="{E23614D0-8FDF-48F2-BAA4-C96D32EBD9A8}"/>
    <pc:docChg chg="undo redo custSel addSld delSld modSld modNotesMaster">
      <pc:chgData name="Vineeth Pydi" userId="c4ed5843-0e2e-4acb-b982-ef556f6b23fc" providerId="ADAL" clId="{E23614D0-8FDF-48F2-BAA4-C96D32EBD9A8}" dt="2023-10-03T13:28:15.989" v="409"/>
      <pc:docMkLst>
        <pc:docMk/>
      </pc:docMkLst>
      <pc:sldChg chg="addSp modSp mod">
        <pc:chgData name="Vineeth Pydi" userId="c4ed5843-0e2e-4acb-b982-ef556f6b23fc" providerId="ADAL" clId="{E23614D0-8FDF-48F2-BAA4-C96D32EBD9A8}" dt="2023-10-03T03:58:56.974" v="408" actId="1076"/>
        <pc:sldMkLst>
          <pc:docMk/>
          <pc:sldMk cId="586907578" sldId="256"/>
        </pc:sldMkLst>
        <pc:spChg chg="mod">
          <ac:chgData name="Vineeth Pydi" userId="c4ed5843-0e2e-4acb-b982-ef556f6b23fc" providerId="ADAL" clId="{E23614D0-8FDF-48F2-BAA4-C96D32EBD9A8}" dt="2023-10-03T03:12:42.511" v="385"/>
          <ac:spMkLst>
            <pc:docMk/>
            <pc:sldMk cId="586907578" sldId="256"/>
            <ac:spMk id="2" creationId="{4E0ECBB9-B247-053C-E6BB-DAB2D02871E1}"/>
          </ac:spMkLst>
        </pc:spChg>
        <pc:spChg chg="mod">
          <ac:chgData name="Vineeth Pydi" userId="c4ed5843-0e2e-4acb-b982-ef556f6b23fc" providerId="ADAL" clId="{E23614D0-8FDF-48F2-BAA4-C96D32EBD9A8}" dt="2023-10-03T02:47:07.329" v="192" actId="20577"/>
          <ac:spMkLst>
            <pc:docMk/>
            <pc:sldMk cId="586907578" sldId="256"/>
            <ac:spMk id="3" creationId="{9FD081F5-8B8B-F598-9AF5-B9929D7F118B}"/>
          </ac:spMkLst>
        </pc:spChg>
        <pc:spChg chg="mod">
          <ac:chgData name="Vineeth Pydi" userId="c4ed5843-0e2e-4acb-b982-ef556f6b23fc" providerId="ADAL" clId="{E23614D0-8FDF-48F2-BAA4-C96D32EBD9A8}" dt="2023-10-03T03:55:41.684" v="390" actId="1076"/>
          <ac:spMkLst>
            <pc:docMk/>
            <pc:sldMk cId="586907578" sldId="256"/>
            <ac:spMk id="4" creationId="{AEE2120F-7372-FF23-236B-343936746248}"/>
          </ac:spMkLst>
        </pc:spChg>
        <pc:picChg chg="add mod">
          <ac:chgData name="Vineeth Pydi" userId="c4ed5843-0e2e-4acb-b982-ef556f6b23fc" providerId="ADAL" clId="{E23614D0-8FDF-48F2-BAA4-C96D32EBD9A8}" dt="2023-10-03T03:55:45.761" v="391" actId="1076"/>
          <ac:picMkLst>
            <pc:docMk/>
            <pc:sldMk cId="586907578" sldId="256"/>
            <ac:picMk id="6" creationId="{433E3576-D1F4-FADD-90FA-9775484A6991}"/>
          </ac:picMkLst>
        </pc:picChg>
        <pc:picChg chg="add mod">
          <ac:chgData name="Vineeth Pydi" userId="c4ed5843-0e2e-4acb-b982-ef556f6b23fc" providerId="ADAL" clId="{E23614D0-8FDF-48F2-BAA4-C96D32EBD9A8}" dt="2023-10-03T03:56:25.677" v="395" actId="1076"/>
          <ac:picMkLst>
            <pc:docMk/>
            <pc:sldMk cId="586907578" sldId="256"/>
            <ac:picMk id="8" creationId="{C6BD5C1A-FDA5-5C9F-198E-3191D19B3D11}"/>
          </ac:picMkLst>
        </pc:picChg>
        <pc:picChg chg="add mod">
          <ac:chgData name="Vineeth Pydi" userId="c4ed5843-0e2e-4acb-b982-ef556f6b23fc" providerId="ADAL" clId="{E23614D0-8FDF-48F2-BAA4-C96D32EBD9A8}" dt="2023-10-03T03:56:54.427" v="398" actId="14100"/>
          <ac:picMkLst>
            <pc:docMk/>
            <pc:sldMk cId="586907578" sldId="256"/>
            <ac:picMk id="10" creationId="{12F922F6-679B-53BD-1ED5-C857A4600885}"/>
          </ac:picMkLst>
        </pc:picChg>
        <pc:picChg chg="add mod">
          <ac:chgData name="Vineeth Pydi" userId="c4ed5843-0e2e-4acb-b982-ef556f6b23fc" providerId="ADAL" clId="{E23614D0-8FDF-48F2-BAA4-C96D32EBD9A8}" dt="2023-10-03T03:57:27.054" v="401" actId="14100"/>
          <ac:picMkLst>
            <pc:docMk/>
            <pc:sldMk cId="586907578" sldId="256"/>
            <ac:picMk id="12" creationId="{F1003357-832F-BEDE-8273-336011416761}"/>
          </ac:picMkLst>
        </pc:picChg>
        <pc:picChg chg="add mod">
          <ac:chgData name="Vineeth Pydi" userId="c4ed5843-0e2e-4acb-b982-ef556f6b23fc" providerId="ADAL" clId="{E23614D0-8FDF-48F2-BAA4-C96D32EBD9A8}" dt="2023-10-03T03:57:54.322" v="404" actId="14100"/>
          <ac:picMkLst>
            <pc:docMk/>
            <pc:sldMk cId="586907578" sldId="256"/>
            <ac:picMk id="14" creationId="{1A6580B3-B93D-1CE0-0554-729FFF999AB8}"/>
          </ac:picMkLst>
        </pc:picChg>
        <pc:picChg chg="add mod">
          <ac:chgData name="Vineeth Pydi" userId="c4ed5843-0e2e-4acb-b982-ef556f6b23fc" providerId="ADAL" clId="{E23614D0-8FDF-48F2-BAA4-C96D32EBD9A8}" dt="2023-10-03T03:58:56.974" v="408" actId="1076"/>
          <ac:picMkLst>
            <pc:docMk/>
            <pc:sldMk cId="586907578" sldId="256"/>
            <ac:picMk id="16" creationId="{62C88DD6-8183-E361-6AA0-E241DBDD865A}"/>
          </ac:picMkLst>
        </pc:picChg>
      </pc:sldChg>
      <pc:sldChg chg="del">
        <pc:chgData name="Vineeth Pydi" userId="c4ed5843-0e2e-4acb-b982-ef556f6b23fc" providerId="ADAL" clId="{E23614D0-8FDF-48F2-BAA4-C96D32EBD9A8}" dt="2023-10-03T02:08:33.145" v="45" actId="2696"/>
        <pc:sldMkLst>
          <pc:docMk/>
          <pc:sldMk cId="2069870712" sldId="283"/>
        </pc:sldMkLst>
      </pc:sldChg>
      <pc:sldChg chg="addSp modSp mod">
        <pc:chgData name="Vineeth Pydi" userId="c4ed5843-0e2e-4acb-b982-ef556f6b23fc" providerId="ADAL" clId="{E23614D0-8FDF-48F2-BAA4-C96D32EBD9A8}" dt="2023-10-03T02:42:56.825" v="185" actId="1440"/>
        <pc:sldMkLst>
          <pc:docMk/>
          <pc:sldMk cId="1869265099" sldId="284"/>
        </pc:sldMkLst>
        <pc:spChg chg="add mod">
          <ac:chgData name="Vineeth Pydi" userId="c4ed5843-0e2e-4acb-b982-ef556f6b23fc" providerId="ADAL" clId="{E23614D0-8FDF-48F2-BAA4-C96D32EBD9A8}" dt="2023-10-03T02:37:42.694" v="136" actId="1076"/>
          <ac:spMkLst>
            <pc:docMk/>
            <pc:sldMk cId="1869265099" sldId="284"/>
            <ac:spMk id="9" creationId="{F588A20D-1F7A-0A5F-7AE6-C81EA9D45260}"/>
          </ac:spMkLst>
        </pc:spChg>
        <pc:spChg chg="mod">
          <ac:chgData name="Vineeth Pydi" userId="c4ed5843-0e2e-4acb-b982-ef556f6b23fc" providerId="ADAL" clId="{E23614D0-8FDF-48F2-BAA4-C96D32EBD9A8}" dt="2023-10-03T02:10:04.975" v="56" actId="20577"/>
          <ac:spMkLst>
            <pc:docMk/>
            <pc:sldMk cId="1869265099" sldId="284"/>
            <ac:spMk id="19" creationId="{5A81EB27-CC22-DF05-6503-E2E4C444692A}"/>
          </ac:spMkLst>
        </pc:spChg>
        <pc:spChg chg="mod">
          <ac:chgData name="Vineeth Pydi" userId="c4ed5843-0e2e-4acb-b982-ef556f6b23fc" providerId="ADAL" clId="{E23614D0-8FDF-48F2-BAA4-C96D32EBD9A8}" dt="2023-10-03T02:13:38.612" v="84" actId="207"/>
          <ac:spMkLst>
            <pc:docMk/>
            <pc:sldMk cId="1869265099" sldId="284"/>
            <ac:spMk id="21" creationId="{2A212C76-AC5E-9114-B037-B8CD241EC121}"/>
          </ac:spMkLst>
        </pc:spChg>
        <pc:picChg chg="mod">
          <ac:chgData name="Vineeth Pydi" userId="c4ed5843-0e2e-4acb-b982-ef556f6b23fc" providerId="ADAL" clId="{E23614D0-8FDF-48F2-BAA4-C96D32EBD9A8}" dt="2023-10-03T02:42:56.825" v="185" actId="1440"/>
          <ac:picMkLst>
            <pc:docMk/>
            <pc:sldMk cId="1869265099" sldId="284"/>
            <ac:picMk id="17" creationId="{AC6311D3-0D33-F0BB-1931-4483D6AD1BAE}"/>
          </ac:picMkLst>
        </pc:picChg>
      </pc:sldChg>
      <pc:sldChg chg="addSp delSp modSp mod">
        <pc:chgData name="Vineeth Pydi" userId="c4ed5843-0e2e-4acb-b982-ef556f6b23fc" providerId="ADAL" clId="{E23614D0-8FDF-48F2-BAA4-C96D32EBD9A8}" dt="2023-10-03T02:40:26.374" v="165" actId="1076"/>
        <pc:sldMkLst>
          <pc:docMk/>
          <pc:sldMk cId="2879118594" sldId="285"/>
        </pc:sldMkLst>
        <pc:spChg chg="mod ord">
          <ac:chgData name="Vineeth Pydi" userId="c4ed5843-0e2e-4acb-b982-ef556f6b23fc" providerId="ADAL" clId="{E23614D0-8FDF-48F2-BAA4-C96D32EBD9A8}" dt="2023-10-03T02:39:44.374" v="153" actId="164"/>
          <ac:spMkLst>
            <pc:docMk/>
            <pc:sldMk cId="2879118594" sldId="285"/>
            <ac:spMk id="2" creationId="{B1B1C521-A107-5358-B9A8-6097B3820AC6}"/>
          </ac:spMkLst>
        </pc:spChg>
        <pc:spChg chg="mod">
          <ac:chgData name="Vineeth Pydi" userId="c4ed5843-0e2e-4acb-b982-ef556f6b23fc" providerId="ADAL" clId="{E23614D0-8FDF-48F2-BAA4-C96D32EBD9A8}" dt="2023-10-03T02:38:18.344" v="142" actId="1076"/>
          <ac:spMkLst>
            <pc:docMk/>
            <pc:sldMk cId="2879118594" sldId="285"/>
            <ac:spMk id="3" creationId="{5BF1C6EF-0080-F9AC-8115-EF71FA36F5F0}"/>
          </ac:spMkLst>
        </pc:spChg>
        <pc:spChg chg="add del mod">
          <ac:chgData name="Vineeth Pydi" userId="c4ed5843-0e2e-4acb-b982-ef556f6b23fc" providerId="ADAL" clId="{E23614D0-8FDF-48F2-BAA4-C96D32EBD9A8}" dt="2023-10-03T02:40:14.877" v="162" actId="478"/>
          <ac:spMkLst>
            <pc:docMk/>
            <pc:sldMk cId="2879118594" sldId="285"/>
            <ac:spMk id="12" creationId="{3C7D4AA8-C4AB-13AA-9FEF-B4DAD3758FDE}"/>
          </ac:spMkLst>
        </pc:spChg>
        <pc:grpChg chg="add mod">
          <ac:chgData name="Vineeth Pydi" userId="c4ed5843-0e2e-4acb-b982-ef556f6b23fc" providerId="ADAL" clId="{E23614D0-8FDF-48F2-BAA4-C96D32EBD9A8}" dt="2023-10-03T02:40:26.374" v="165" actId="1076"/>
          <ac:grpSpMkLst>
            <pc:docMk/>
            <pc:sldMk cId="2879118594" sldId="285"/>
            <ac:grpSpMk id="19" creationId="{61AB4E5E-317F-74C9-C7E0-A7A785D1B408}"/>
          </ac:grpSpMkLst>
        </pc:grpChg>
        <pc:picChg chg="mod">
          <ac:chgData name="Vineeth Pydi" userId="c4ed5843-0e2e-4acb-b982-ef556f6b23fc" providerId="ADAL" clId="{E23614D0-8FDF-48F2-BAA4-C96D32EBD9A8}" dt="2023-10-03T02:38:31.478" v="143" actId="14100"/>
          <ac:picMkLst>
            <pc:docMk/>
            <pc:sldMk cId="2879118594" sldId="285"/>
            <ac:picMk id="9" creationId="{55FD2841-ECAA-1F97-5E81-23112E928239}"/>
          </ac:picMkLst>
        </pc:picChg>
        <pc:picChg chg="mod ord">
          <ac:chgData name="Vineeth Pydi" userId="c4ed5843-0e2e-4acb-b982-ef556f6b23fc" providerId="ADAL" clId="{E23614D0-8FDF-48F2-BAA4-C96D32EBD9A8}" dt="2023-10-03T02:39:44.374" v="153" actId="164"/>
          <ac:picMkLst>
            <pc:docMk/>
            <pc:sldMk cId="2879118594" sldId="285"/>
            <ac:picMk id="11" creationId="{5A1199CE-FF68-1C0A-D27B-6D09B53AA6B8}"/>
          </ac:picMkLst>
        </pc:picChg>
      </pc:sldChg>
      <pc:sldChg chg="addSp delSp modSp mod">
        <pc:chgData name="Vineeth Pydi" userId="c4ed5843-0e2e-4acb-b982-ef556f6b23fc" providerId="ADAL" clId="{E23614D0-8FDF-48F2-BAA4-C96D32EBD9A8}" dt="2023-10-03T03:11:31.923" v="382"/>
        <pc:sldMkLst>
          <pc:docMk/>
          <pc:sldMk cId="2642209218" sldId="286"/>
        </pc:sldMkLst>
        <pc:spChg chg="mod">
          <ac:chgData name="Vineeth Pydi" userId="c4ed5843-0e2e-4acb-b982-ef556f6b23fc" providerId="ADAL" clId="{E23614D0-8FDF-48F2-BAA4-C96D32EBD9A8}" dt="2023-10-03T03:08:56.577" v="372" actId="1076"/>
          <ac:spMkLst>
            <pc:docMk/>
            <pc:sldMk cId="2642209218" sldId="286"/>
            <ac:spMk id="2" creationId="{87F139A6-D589-07E1-6D06-48F24E3C3EA1}"/>
          </ac:spMkLst>
        </pc:spChg>
        <pc:spChg chg="del">
          <ac:chgData name="Vineeth Pydi" userId="c4ed5843-0e2e-4acb-b982-ef556f6b23fc" providerId="ADAL" clId="{E23614D0-8FDF-48F2-BAA4-C96D32EBD9A8}" dt="2023-10-03T02:32:17.230" v="98" actId="478"/>
          <ac:spMkLst>
            <pc:docMk/>
            <pc:sldMk cId="2642209218" sldId="286"/>
            <ac:spMk id="4" creationId="{C8256DCE-1806-2966-136A-93C915649B9B}"/>
          </ac:spMkLst>
        </pc:spChg>
        <pc:spChg chg="add del mod">
          <ac:chgData name="Vineeth Pydi" userId="c4ed5843-0e2e-4acb-b982-ef556f6b23fc" providerId="ADAL" clId="{E23614D0-8FDF-48F2-BAA4-C96D32EBD9A8}" dt="2023-10-03T02:32:22.010" v="99" actId="478"/>
          <ac:spMkLst>
            <pc:docMk/>
            <pc:sldMk cId="2642209218" sldId="286"/>
            <ac:spMk id="9" creationId="{F3198C90-4CC2-BD87-CCB4-36619E97416F}"/>
          </ac:spMkLst>
        </pc:spChg>
        <pc:spChg chg="add del mod">
          <ac:chgData name="Vineeth Pydi" userId="c4ed5843-0e2e-4acb-b982-ef556f6b23fc" providerId="ADAL" clId="{E23614D0-8FDF-48F2-BAA4-C96D32EBD9A8}" dt="2023-10-03T03:07:36.521" v="346" actId="478"/>
          <ac:spMkLst>
            <pc:docMk/>
            <pc:sldMk cId="2642209218" sldId="286"/>
            <ac:spMk id="12" creationId="{4483B9D4-17F8-717C-E874-DF600C181456}"/>
          </ac:spMkLst>
        </pc:spChg>
        <pc:spChg chg="add del mod">
          <ac:chgData name="Vineeth Pydi" userId="c4ed5843-0e2e-4acb-b982-ef556f6b23fc" providerId="ADAL" clId="{E23614D0-8FDF-48F2-BAA4-C96D32EBD9A8}" dt="2023-10-03T03:09:23.639" v="377"/>
          <ac:spMkLst>
            <pc:docMk/>
            <pc:sldMk cId="2642209218" sldId="286"/>
            <ac:spMk id="15" creationId="{7865A771-25F5-1497-3C54-7E202ACBC1E0}"/>
          </ac:spMkLst>
        </pc:spChg>
        <pc:spChg chg="add del mod">
          <ac:chgData name="Vineeth Pydi" userId="c4ed5843-0e2e-4acb-b982-ef556f6b23fc" providerId="ADAL" clId="{E23614D0-8FDF-48F2-BAA4-C96D32EBD9A8}" dt="2023-10-03T03:11:31.923" v="382"/>
          <ac:spMkLst>
            <pc:docMk/>
            <pc:sldMk cId="2642209218" sldId="286"/>
            <ac:spMk id="16" creationId="{83DBC378-C574-B7F7-C7A0-53BC0A37DB97}"/>
          </ac:spMkLst>
        </pc:spChg>
        <pc:picChg chg="del">
          <ac:chgData name="Vineeth Pydi" userId="c4ed5843-0e2e-4acb-b982-ef556f6b23fc" providerId="ADAL" clId="{E23614D0-8FDF-48F2-BAA4-C96D32EBD9A8}" dt="2023-10-03T03:07:26.421" v="342" actId="478"/>
          <ac:picMkLst>
            <pc:docMk/>
            <pc:sldMk cId="2642209218" sldId="286"/>
            <ac:picMk id="11" creationId="{842289DE-B2C0-9780-C603-48DE01B89D18}"/>
          </ac:picMkLst>
        </pc:picChg>
        <pc:picChg chg="add mod">
          <ac:chgData name="Vineeth Pydi" userId="c4ed5843-0e2e-4acb-b982-ef556f6b23fc" providerId="ADAL" clId="{E23614D0-8FDF-48F2-BAA4-C96D32EBD9A8}" dt="2023-10-03T03:07:39.232" v="347" actId="1076"/>
          <ac:picMkLst>
            <pc:docMk/>
            <pc:sldMk cId="2642209218" sldId="286"/>
            <ac:picMk id="14" creationId="{3C789E4C-902C-1DCE-0BC4-928EDE32233F}"/>
          </ac:picMkLst>
        </pc:picChg>
      </pc:sldChg>
      <pc:sldChg chg="del">
        <pc:chgData name="Vineeth Pydi" userId="c4ed5843-0e2e-4acb-b982-ef556f6b23fc" providerId="ADAL" clId="{E23614D0-8FDF-48F2-BAA4-C96D32EBD9A8}" dt="2023-10-03T02:08:41.085" v="46" actId="2696"/>
        <pc:sldMkLst>
          <pc:docMk/>
          <pc:sldMk cId="3601500278" sldId="288"/>
        </pc:sldMkLst>
      </pc:sldChg>
      <pc:sldChg chg="del">
        <pc:chgData name="Vineeth Pydi" userId="c4ed5843-0e2e-4acb-b982-ef556f6b23fc" providerId="ADAL" clId="{E23614D0-8FDF-48F2-BAA4-C96D32EBD9A8}" dt="2023-10-03T02:08:45.629" v="47" actId="2696"/>
        <pc:sldMkLst>
          <pc:docMk/>
          <pc:sldMk cId="4044811811" sldId="289"/>
        </pc:sldMkLst>
      </pc:sldChg>
      <pc:sldChg chg="addSp delSp modSp mod">
        <pc:chgData name="Vineeth Pydi" userId="c4ed5843-0e2e-4acb-b982-ef556f6b23fc" providerId="ADAL" clId="{E23614D0-8FDF-48F2-BAA4-C96D32EBD9A8}" dt="2023-10-03T02:42:15.775" v="182" actId="732"/>
        <pc:sldMkLst>
          <pc:docMk/>
          <pc:sldMk cId="1776872525" sldId="292"/>
        </pc:sldMkLst>
        <pc:spChg chg="add mod">
          <ac:chgData name="Vineeth Pydi" userId="c4ed5843-0e2e-4acb-b982-ef556f6b23fc" providerId="ADAL" clId="{E23614D0-8FDF-48F2-BAA4-C96D32EBD9A8}" dt="2023-10-03T02:00:37.854" v="35" actId="1076"/>
          <ac:spMkLst>
            <pc:docMk/>
            <pc:sldMk cId="1776872525" sldId="292"/>
            <ac:spMk id="2" creationId="{B6B196DE-1DB0-C3A4-A259-6F4B6D1C8B67}"/>
          </ac:spMkLst>
        </pc:spChg>
        <pc:spChg chg="mod">
          <ac:chgData name="Vineeth Pydi" userId="c4ed5843-0e2e-4acb-b982-ef556f6b23fc" providerId="ADAL" clId="{E23614D0-8FDF-48F2-BAA4-C96D32EBD9A8}" dt="2023-10-03T01:59:56.342" v="11" actId="20577"/>
          <ac:spMkLst>
            <pc:docMk/>
            <pc:sldMk cId="1776872525" sldId="292"/>
            <ac:spMk id="4" creationId="{BBF8E777-DCF0-89EA-E8E4-4F19992843AF}"/>
          </ac:spMkLst>
        </pc:spChg>
        <pc:spChg chg="add del mod">
          <ac:chgData name="Vineeth Pydi" userId="c4ed5843-0e2e-4acb-b982-ef556f6b23fc" providerId="ADAL" clId="{E23614D0-8FDF-48F2-BAA4-C96D32EBD9A8}" dt="2023-10-03T02:40:58.372" v="167" actId="478"/>
          <ac:spMkLst>
            <pc:docMk/>
            <pc:sldMk cId="1776872525" sldId="292"/>
            <ac:spMk id="6" creationId="{63BE5C72-A1C6-E037-92BB-314E4CB3106C}"/>
          </ac:spMkLst>
        </pc:spChg>
        <pc:picChg chg="del mod">
          <ac:chgData name="Vineeth Pydi" userId="c4ed5843-0e2e-4acb-b982-ef556f6b23fc" providerId="ADAL" clId="{E23614D0-8FDF-48F2-BAA4-C96D32EBD9A8}" dt="2023-10-03T02:40:54.217" v="166" actId="478"/>
          <ac:picMkLst>
            <pc:docMk/>
            <pc:sldMk cId="1776872525" sldId="292"/>
            <ac:picMk id="5" creationId="{CD94C12C-403B-D421-30C6-9044236428EB}"/>
          </ac:picMkLst>
        </pc:picChg>
        <pc:picChg chg="add mod modCrop">
          <ac:chgData name="Vineeth Pydi" userId="c4ed5843-0e2e-4acb-b982-ef556f6b23fc" providerId="ADAL" clId="{E23614D0-8FDF-48F2-BAA4-C96D32EBD9A8}" dt="2023-10-03T02:42:15.775" v="182" actId="732"/>
          <ac:picMkLst>
            <pc:docMk/>
            <pc:sldMk cId="1776872525" sldId="292"/>
            <ac:picMk id="9" creationId="{71944BBA-791F-A574-C653-E6257F4F2FE4}"/>
          </ac:picMkLst>
        </pc:picChg>
      </pc:sldChg>
      <pc:sldChg chg="addSp delSp modSp mod">
        <pc:chgData name="Vineeth Pydi" userId="c4ed5843-0e2e-4acb-b982-ef556f6b23fc" providerId="ADAL" clId="{E23614D0-8FDF-48F2-BAA4-C96D32EBD9A8}" dt="2023-10-03T02:42:04.657" v="181" actId="732"/>
        <pc:sldMkLst>
          <pc:docMk/>
          <pc:sldMk cId="1590021974" sldId="293"/>
        </pc:sldMkLst>
        <pc:spChg chg="add mod">
          <ac:chgData name="Vineeth Pydi" userId="c4ed5843-0e2e-4acb-b982-ef556f6b23fc" providerId="ADAL" clId="{E23614D0-8FDF-48F2-BAA4-C96D32EBD9A8}" dt="2023-10-03T02:35:18.504" v="106"/>
          <ac:spMkLst>
            <pc:docMk/>
            <pc:sldMk cId="1590021974" sldId="293"/>
            <ac:spMk id="9" creationId="{BD23ADDF-F6B4-1F84-0FFE-2ACC3DB7875C}"/>
          </ac:spMkLst>
        </pc:spChg>
        <pc:spChg chg="add del mod">
          <ac:chgData name="Vineeth Pydi" userId="c4ed5843-0e2e-4acb-b982-ef556f6b23fc" providerId="ADAL" clId="{E23614D0-8FDF-48F2-BAA4-C96D32EBD9A8}" dt="2023-10-03T02:41:22.667" v="175" actId="478"/>
          <ac:spMkLst>
            <pc:docMk/>
            <pc:sldMk cId="1590021974" sldId="293"/>
            <ac:spMk id="11" creationId="{3B4B3AB9-792C-EA4B-78A7-917E5FEB1B94}"/>
          </ac:spMkLst>
        </pc:spChg>
        <pc:graphicFrameChg chg="add del mod">
          <ac:chgData name="Vineeth Pydi" userId="c4ed5843-0e2e-4acb-b982-ef556f6b23fc" providerId="ADAL" clId="{E23614D0-8FDF-48F2-BAA4-C96D32EBD9A8}" dt="2023-10-03T02:41:20.839" v="174" actId="478"/>
          <ac:graphicFrameMkLst>
            <pc:docMk/>
            <pc:sldMk cId="1590021974" sldId="293"/>
            <ac:graphicFrameMk id="2" creationId="{1541B827-1EB2-155F-4AAD-3BECE4E586B4}"/>
          </ac:graphicFrameMkLst>
        </pc:graphicFrameChg>
        <pc:graphicFrameChg chg="add del mod">
          <ac:chgData name="Vineeth Pydi" userId="c4ed5843-0e2e-4acb-b982-ef556f6b23fc" providerId="ADAL" clId="{E23614D0-8FDF-48F2-BAA4-C96D32EBD9A8}" dt="2023-10-03T02:27:55.237" v="91" actId="478"/>
          <ac:graphicFrameMkLst>
            <pc:docMk/>
            <pc:sldMk cId="1590021974" sldId="293"/>
            <ac:graphicFrameMk id="3" creationId="{BF76C2F0-8E90-47F7-4DE2-9EEB37BEF985}"/>
          </ac:graphicFrameMkLst>
        </pc:graphicFrameChg>
        <pc:graphicFrameChg chg="add mod">
          <ac:chgData name="Vineeth Pydi" userId="c4ed5843-0e2e-4acb-b982-ef556f6b23fc" providerId="ADAL" clId="{E23614D0-8FDF-48F2-BAA4-C96D32EBD9A8}" dt="2023-10-03T02:35:02.349" v="105" actId="14100"/>
          <ac:graphicFrameMkLst>
            <pc:docMk/>
            <pc:sldMk cId="1590021974" sldId="293"/>
            <ac:graphicFrameMk id="7" creationId="{1FF388A7-969B-522D-1976-9C4115AC5547}"/>
          </ac:graphicFrameMkLst>
        </pc:graphicFrameChg>
        <pc:picChg chg="del mod">
          <ac:chgData name="Vineeth Pydi" userId="c4ed5843-0e2e-4acb-b982-ef556f6b23fc" providerId="ADAL" clId="{E23614D0-8FDF-48F2-BAA4-C96D32EBD9A8}" dt="2023-10-03T02:41:17.705" v="173" actId="478"/>
          <ac:picMkLst>
            <pc:docMk/>
            <pc:sldMk cId="1590021974" sldId="293"/>
            <ac:picMk id="6" creationId="{45A9921A-ED90-4865-8C82-4DC70438B6CC}"/>
          </ac:picMkLst>
        </pc:picChg>
        <pc:picChg chg="add mod modCrop">
          <ac:chgData name="Vineeth Pydi" userId="c4ed5843-0e2e-4acb-b982-ef556f6b23fc" providerId="ADAL" clId="{E23614D0-8FDF-48F2-BAA4-C96D32EBD9A8}" dt="2023-10-03T02:42:04.657" v="181" actId="732"/>
          <ac:picMkLst>
            <pc:docMk/>
            <pc:sldMk cId="1590021974" sldId="293"/>
            <ac:picMk id="13" creationId="{7AC2B7A7-BB7C-506D-1D96-52A81D3E6D89}"/>
          </ac:picMkLst>
        </pc:picChg>
      </pc:sldChg>
      <pc:sldChg chg="addSp modSp mod">
        <pc:chgData name="Vineeth Pydi" userId="c4ed5843-0e2e-4acb-b982-ef556f6b23fc" providerId="ADAL" clId="{E23614D0-8FDF-48F2-BAA4-C96D32EBD9A8}" dt="2023-10-03T02:37:47.673" v="137"/>
        <pc:sldMkLst>
          <pc:docMk/>
          <pc:sldMk cId="3519469396" sldId="294"/>
        </pc:sldMkLst>
        <pc:spChg chg="add mod">
          <ac:chgData name="Vineeth Pydi" userId="c4ed5843-0e2e-4acb-b982-ef556f6b23fc" providerId="ADAL" clId="{E23614D0-8FDF-48F2-BAA4-C96D32EBD9A8}" dt="2023-10-03T02:37:47.673" v="137"/>
          <ac:spMkLst>
            <pc:docMk/>
            <pc:sldMk cId="3519469396" sldId="294"/>
            <ac:spMk id="2" creationId="{D6991900-9178-A9C8-A9E3-3CAA1010ECBE}"/>
          </ac:spMkLst>
        </pc:spChg>
        <pc:spChg chg="mod">
          <ac:chgData name="Vineeth Pydi" userId="c4ed5843-0e2e-4acb-b982-ef556f6b23fc" providerId="ADAL" clId="{E23614D0-8FDF-48F2-BAA4-C96D32EBD9A8}" dt="2023-10-03T02:10:47.706" v="70" actId="27636"/>
          <ac:spMkLst>
            <pc:docMk/>
            <pc:sldMk cId="3519469396" sldId="294"/>
            <ac:spMk id="19" creationId="{5A81EB27-CC22-DF05-6503-E2E4C444692A}"/>
          </ac:spMkLst>
        </pc:spChg>
      </pc:sldChg>
      <pc:sldChg chg="addSp modSp mod">
        <pc:chgData name="Vineeth Pydi" userId="c4ed5843-0e2e-4acb-b982-ef556f6b23fc" providerId="ADAL" clId="{E23614D0-8FDF-48F2-BAA4-C96D32EBD9A8}" dt="2023-10-03T02:46:45.637" v="191" actId="1076"/>
        <pc:sldMkLst>
          <pc:docMk/>
          <pc:sldMk cId="2309933542" sldId="295"/>
        </pc:sldMkLst>
        <pc:spChg chg="add mod">
          <ac:chgData name="Vineeth Pydi" userId="c4ed5843-0e2e-4acb-b982-ef556f6b23fc" providerId="ADAL" clId="{E23614D0-8FDF-48F2-BAA4-C96D32EBD9A8}" dt="2023-10-03T02:37:51.012" v="138"/>
          <ac:spMkLst>
            <pc:docMk/>
            <pc:sldMk cId="2309933542" sldId="295"/>
            <ac:spMk id="7" creationId="{FB7B8D2B-7139-E3E8-4848-E86064453DE0}"/>
          </ac:spMkLst>
        </pc:spChg>
        <pc:spChg chg="mod">
          <ac:chgData name="Vineeth Pydi" userId="c4ed5843-0e2e-4acb-b982-ef556f6b23fc" providerId="ADAL" clId="{E23614D0-8FDF-48F2-BAA4-C96D32EBD9A8}" dt="2023-10-03T02:11:41.348" v="79" actId="20577"/>
          <ac:spMkLst>
            <pc:docMk/>
            <pc:sldMk cId="2309933542" sldId="295"/>
            <ac:spMk id="19" creationId="{5A81EB27-CC22-DF05-6503-E2E4C444692A}"/>
          </ac:spMkLst>
        </pc:spChg>
        <pc:picChg chg="mod">
          <ac:chgData name="Vineeth Pydi" userId="c4ed5843-0e2e-4acb-b982-ef556f6b23fc" providerId="ADAL" clId="{E23614D0-8FDF-48F2-BAA4-C96D32EBD9A8}" dt="2023-10-03T02:46:45.637" v="191" actId="1076"/>
          <ac:picMkLst>
            <pc:docMk/>
            <pc:sldMk cId="2309933542" sldId="295"/>
            <ac:picMk id="6" creationId="{C80BA36B-8478-5D75-B5A5-81B41DF3874E}"/>
          </ac:picMkLst>
        </pc:picChg>
      </pc:sldChg>
      <pc:sldChg chg="addSp modSp">
        <pc:chgData name="Vineeth Pydi" userId="c4ed5843-0e2e-4acb-b982-ef556f6b23fc" providerId="ADAL" clId="{E23614D0-8FDF-48F2-BAA4-C96D32EBD9A8}" dt="2023-10-03T02:37:54.592" v="139"/>
        <pc:sldMkLst>
          <pc:docMk/>
          <pc:sldMk cId="1616637108" sldId="296"/>
        </pc:sldMkLst>
        <pc:spChg chg="add mod">
          <ac:chgData name="Vineeth Pydi" userId="c4ed5843-0e2e-4acb-b982-ef556f6b23fc" providerId="ADAL" clId="{E23614D0-8FDF-48F2-BAA4-C96D32EBD9A8}" dt="2023-10-03T02:37:54.592" v="139"/>
          <ac:spMkLst>
            <pc:docMk/>
            <pc:sldMk cId="1616637108" sldId="296"/>
            <ac:spMk id="6" creationId="{FE05BDAC-44CD-D136-4D78-B1CE66F1953E}"/>
          </ac:spMkLst>
        </pc:spChg>
      </pc:sldChg>
      <pc:sldChg chg="addSp modSp">
        <pc:chgData name="Vineeth Pydi" userId="c4ed5843-0e2e-4acb-b982-ef556f6b23fc" providerId="ADAL" clId="{E23614D0-8FDF-48F2-BAA4-C96D32EBD9A8}" dt="2023-10-03T02:37:56.766" v="140"/>
        <pc:sldMkLst>
          <pc:docMk/>
          <pc:sldMk cId="3540604059" sldId="297"/>
        </pc:sldMkLst>
        <pc:spChg chg="add mod">
          <ac:chgData name="Vineeth Pydi" userId="c4ed5843-0e2e-4acb-b982-ef556f6b23fc" providerId="ADAL" clId="{E23614D0-8FDF-48F2-BAA4-C96D32EBD9A8}" dt="2023-10-03T02:37:56.766" v="140"/>
          <ac:spMkLst>
            <pc:docMk/>
            <pc:sldMk cId="3540604059" sldId="297"/>
            <ac:spMk id="6" creationId="{84317FAA-CC3B-5083-52CA-967553EC97F7}"/>
          </ac:spMkLst>
        </pc:spChg>
      </pc:sldChg>
      <pc:sldChg chg="addSp delSp modSp mod">
        <pc:chgData name="Vineeth Pydi" userId="c4ed5843-0e2e-4acb-b982-ef556f6b23fc" providerId="ADAL" clId="{E23614D0-8FDF-48F2-BAA4-C96D32EBD9A8}" dt="2023-10-03T03:08:44.385" v="371" actId="1076"/>
        <pc:sldMkLst>
          <pc:docMk/>
          <pc:sldMk cId="4013796412" sldId="298"/>
        </pc:sldMkLst>
        <pc:spChg chg="del">
          <ac:chgData name="Vineeth Pydi" userId="c4ed5843-0e2e-4acb-b982-ef556f6b23fc" providerId="ADAL" clId="{E23614D0-8FDF-48F2-BAA4-C96D32EBD9A8}" dt="2023-10-03T02:32:02.539" v="94" actId="478"/>
          <ac:spMkLst>
            <pc:docMk/>
            <pc:sldMk cId="4013796412" sldId="298"/>
            <ac:spMk id="3" creationId="{5458433A-6696-F75B-4A3F-75313AC60FA3}"/>
          </ac:spMkLst>
        </pc:spChg>
        <pc:spChg chg="del">
          <ac:chgData name="Vineeth Pydi" userId="c4ed5843-0e2e-4acb-b982-ef556f6b23fc" providerId="ADAL" clId="{E23614D0-8FDF-48F2-BAA4-C96D32EBD9A8}" dt="2023-10-03T02:32:05.408" v="95" actId="478"/>
          <ac:spMkLst>
            <pc:docMk/>
            <pc:sldMk cId="4013796412" sldId="298"/>
            <ac:spMk id="4" creationId="{C8256DCE-1806-2966-136A-93C915649B9B}"/>
          </ac:spMkLst>
        </pc:spChg>
        <pc:spChg chg="add del mod">
          <ac:chgData name="Vineeth Pydi" userId="c4ed5843-0e2e-4acb-b982-ef556f6b23fc" providerId="ADAL" clId="{E23614D0-8FDF-48F2-BAA4-C96D32EBD9A8}" dt="2023-10-03T02:32:09.060" v="96" actId="478"/>
          <ac:spMkLst>
            <pc:docMk/>
            <pc:sldMk cId="4013796412" sldId="298"/>
            <ac:spMk id="6" creationId="{EED92CB7-8BC8-A635-3D16-9813A66D2B95}"/>
          </ac:spMkLst>
        </pc:spChg>
        <pc:spChg chg="add mod">
          <ac:chgData name="Vineeth Pydi" userId="c4ed5843-0e2e-4acb-b982-ef556f6b23fc" providerId="ADAL" clId="{E23614D0-8FDF-48F2-BAA4-C96D32EBD9A8}" dt="2023-10-03T03:08:44.385" v="371" actId="1076"/>
          <ac:spMkLst>
            <pc:docMk/>
            <pc:sldMk cId="4013796412" sldId="298"/>
            <ac:spMk id="8" creationId="{9894EC5E-B314-7ECC-40DE-BB8938BA77DE}"/>
          </ac:spMkLst>
        </pc:spChg>
        <pc:spChg chg="add del mod">
          <ac:chgData name="Vineeth Pydi" userId="c4ed5843-0e2e-4acb-b982-ef556f6b23fc" providerId="ADAL" clId="{E23614D0-8FDF-48F2-BAA4-C96D32EBD9A8}" dt="2023-10-03T03:07:48.255" v="348" actId="478"/>
          <ac:spMkLst>
            <pc:docMk/>
            <pc:sldMk cId="4013796412" sldId="298"/>
            <ac:spMk id="10" creationId="{EA894E55-65FD-EA26-DDAB-81D14C7CF92B}"/>
          </ac:spMkLst>
        </pc:spChg>
        <pc:picChg chg="del mod">
          <ac:chgData name="Vineeth Pydi" userId="c4ed5843-0e2e-4acb-b982-ef556f6b23fc" providerId="ADAL" clId="{E23614D0-8FDF-48F2-BAA4-C96D32EBD9A8}" dt="2023-10-03T03:07:08.595" v="341" actId="478"/>
          <ac:picMkLst>
            <pc:docMk/>
            <pc:sldMk cId="4013796412" sldId="298"/>
            <ac:picMk id="7" creationId="{2490D68F-89FA-9974-E45A-4A734D007F9B}"/>
          </ac:picMkLst>
        </pc:picChg>
        <pc:picChg chg="add mod">
          <ac:chgData name="Vineeth Pydi" userId="c4ed5843-0e2e-4acb-b982-ef556f6b23fc" providerId="ADAL" clId="{E23614D0-8FDF-48F2-BAA4-C96D32EBD9A8}" dt="2023-10-03T03:08:12.380" v="351" actId="1076"/>
          <ac:picMkLst>
            <pc:docMk/>
            <pc:sldMk cId="4013796412" sldId="298"/>
            <ac:picMk id="12" creationId="{97C1AC63-179D-E88D-D129-35A91499E6F2}"/>
          </ac:picMkLst>
        </pc:picChg>
      </pc:sldChg>
      <pc:sldChg chg="modSp mod">
        <pc:chgData name="Vineeth Pydi" userId="c4ed5843-0e2e-4acb-b982-ef556f6b23fc" providerId="ADAL" clId="{E23614D0-8FDF-48F2-BAA4-C96D32EBD9A8}" dt="2023-10-03T03:04:55.260" v="208" actId="1076"/>
        <pc:sldMkLst>
          <pc:docMk/>
          <pc:sldMk cId="3459064388" sldId="300"/>
        </pc:sldMkLst>
        <pc:picChg chg="mod">
          <ac:chgData name="Vineeth Pydi" userId="c4ed5843-0e2e-4acb-b982-ef556f6b23fc" providerId="ADAL" clId="{E23614D0-8FDF-48F2-BAA4-C96D32EBD9A8}" dt="2023-10-03T03:04:55.260" v="208" actId="1076"/>
          <ac:picMkLst>
            <pc:docMk/>
            <pc:sldMk cId="3459064388" sldId="300"/>
            <ac:picMk id="10" creationId="{DE8AF647-BFA9-74C1-68D1-80A7DD28ECF9}"/>
          </ac:picMkLst>
        </pc:picChg>
      </pc:sldChg>
      <pc:sldChg chg="addSp delSp new mod">
        <pc:chgData name="Vineeth Pydi" userId="c4ed5843-0e2e-4acb-b982-ef556f6b23fc" providerId="ADAL" clId="{E23614D0-8FDF-48F2-BAA4-C96D32EBD9A8}" dt="2023-10-03T02:59:19.803" v="204" actId="22"/>
        <pc:sldMkLst>
          <pc:docMk/>
          <pc:sldMk cId="3641830364" sldId="301"/>
        </pc:sldMkLst>
        <pc:spChg chg="del">
          <ac:chgData name="Vineeth Pydi" userId="c4ed5843-0e2e-4acb-b982-ef556f6b23fc" providerId="ADAL" clId="{E23614D0-8FDF-48F2-BAA4-C96D32EBD9A8}" dt="2023-10-03T02:58:21.027" v="201" actId="478"/>
          <ac:spMkLst>
            <pc:docMk/>
            <pc:sldMk cId="3641830364" sldId="301"/>
            <ac:spMk id="2" creationId="{9781918F-DF9B-389A-D9CC-2574F23CE738}"/>
          </ac:spMkLst>
        </pc:spChg>
        <pc:spChg chg="del">
          <ac:chgData name="Vineeth Pydi" userId="c4ed5843-0e2e-4acb-b982-ef556f6b23fc" providerId="ADAL" clId="{E23614D0-8FDF-48F2-BAA4-C96D32EBD9A8}" dt="2023-10-03T02:58:23.479" v="202" actId="478"/>
          <ac:spMkLst>
            <pc:docMk/>
            <pc:sldMk cId="3641830364" sldId="301"/>
            <ac:spMk id="4" creationId="{C1153991-E67B-FBDA-15E4-DEBD78B8D435}"/>
          </ac:spMkLst>
        </pc:spChg>
        <pc:picChg chg="add del">
          <ac:chgData name="Vineeth Pydi" userId="c4ed5843-0e2e-4acb-b982-ef556f6b23fc" providerId="ADAL" clId="{E23614D0-8FDF-48F2-BAA4-C96D32EBD9A8}" dt="2023-10-03T02:59:19.289" v="203" actId="478"/>
          <ac:picMkLst>
            <pc:docMk/>
            <pc:sldMk cId="3641830364" sldId="301"/>
            <ac:picMk id="7" creationId="{C6DDCEF5-54E2-AA87-A872-3DCEA601C1DE}"/>
          </ac:picMkLst>
        </pc:picChg>
        <pc:picChg chg="add">
          <ac:chgData name="Vineeth Pydi" userId="c4ed5843-0e2e-4acb-b982-ef556f6b23fc" providerId="ADAL" clId="{E23614D0-8FDF-48F2-BAA4-C96D32EBD9A8}" dt="2023-10-03T02:59:19.803" v="204" actId="22"/>
          <ac:picMkLst>
            <pc:docMk/>
            <pc:sldMk cId="3641830364" sldId="301"/>
            <ac:picMk id="9" creationId="{845AAE96-D2A9-0F03-BB0A-5F632AD00053}"/>
          </ac:picMkLst>
        </pc:picChg>
      </pc:sldChg>
    </pc:docChg>
  </pc:docChgLst>
  <pc:docChgLst>
    <pc:chgData name="Kavyasri Jadala" userId="S::kjadala@purdue.edu::db687c12-7a26-4519-bac9-b9dc3b56fe08" providerId="AD" clId="Web-{5CD76F56-7922-DEFD-DD2B-DA79E540EB2B}"/>
    <pc:docChg chg="addSld delSld modSld">
      <pc:chgData name="Kavyasri Jadala" userId="S::kjadala@purdue.edu::db687c12-7a26-4519-bac9-b9dc3b56fe08" providerId="AD" clId="Web-{5CD76F56-7922-DEFD-DD2B-DA79E540EB2B}" dt="2023-10-03T03:30:20.418" v="728" actId="1076"/>
      <pc:docMkLst>
        <pc:docMk/>
      </pc:docMkLst>
      <pc:sldChg chg="modSp">
        <pc:chgData name="Kavyasri Jadala" userId="S::kjadala@purdue.edu::db687c12-7a26-4519-bac9-b9dc3b56fe08" providerId="AD" clId="Web-{5CD76F56-7922-DEFD-DD2B-DA79E540EB2B}" dt="2023-10-03T03:13:08.920" v="619" actId="20577"/>
        <pc:sldMkLst>
          <pc:docMk/>
          <pc:sldMk cId="586907578" sldId="256"/>
        </pc:sldMkLst>
        <pc:spChg chg="mod">
          <ac:chgData name="Kavyasri Jadala" userId="S::kjadala@purdue.edu::db687c12-7a26-4519-bac9-b9dc3b56fe08" providerId="AD" clId="Web-{5CD76F56-7922-DEFD-DD2B-DA79E540EB2B}" dt="2023-10-03T03:13:00.139" v="617" actId="20577"/>
          <ac:spMkLst>
            <pc:docMk/>
            <pc:sldMk cId="586907578" sldId="256"/>
            <ac:spMk id="2" creationId="{4E0ECBB9-B247-053C-E6BB-DAB2D02871E1}"/>
          </ac:spMkLst>
        </pc:spChg>
        <pc:spChg chg="mod">
          <ac:chgData name="Kavyasri Jadala" userId="S::kjadala@purdue.edu::db687c12-7a26-4519-bac9-b9dc3b56fe08" providerId="AD" clId="Web-{5CD76F56-7922-DEFD-DD2B-DA79E540EB2B}" dt="2023-10-03T03:13:08.920" v="619" actId="20577"/>
          <ac:spMkLst>
            <pc:docMk/>
            <pc:sldMk cId="586907578" sldId="256"/>
            <ac:spMk id="3" creationId="{9FD081F5-8B8B-F598-9AF5-B9929D7F118B}"/>
          </ac:spMkLst>
        </pc:spChg>
      </pc:sldChg>
      <pc:sldChg chg="delSp">
        <pc:chgData name="Kavyasri Jadala" userId="S::kjadala@purdue.edu::db687c12-7a26-4519-bac9-b9dc3b56fe08" providerId="AD" clId="Web-{5CD76F56-7922-DEFD-DD2B-DA79E540EB2B}" dt="2023-10-03T03:05:46.050" v="417"/>
        <pc:sldMkLst>
          <pc:docMk/>
          <pc:sldMk cId="370246814" sldId="281"/>
        </pc:sldMkLst>
        <pc:spChg chg="del">
          <ac:chgData name="Kavyasri Jadala" userId="S::kjadala@purdue.edu::db687c12-7a26-4519-bac9-b9dc3b56fe08" providerId="AD" clId="Web-{5CD76F56-7922-DEFD-DD2B-DA79E540EB2B}" dt="2023-10-03T03:05:46.050" v="417"/>
          <ac:spMkLst>
            <pc:docMk/>
            <pc:sldMk cId="370246814" sldId="281"/>
            <ac:spMk id="3" creationId="{EFFD424F-7E8B-6B07-4668-41136FC38331}"/>
          </ac:spMkLst>
        </pc:spChg>
      </pc:sldChg>
      <pc:sldChg chg="delSp modSp">
        <pc:chgData name="Kavyasri Jadala" userId="S::kjadala@purdue.edu::db687c12-7a26-4519-bac9-b9dc3b56fe08" providerId="AD" clId="Web-{5CD76F56-7922-DEFD-DD2B-DA79E540EB2B}" dt="2023-10-03T02:42:13.640" v="132" actId="14100"/>
        <pc:sldMkLst>
          <pc:docMk/>
          <pc:sldMk cId="1869265099" sldId="284"/>
        </pc:sldMkLst>
        <pc:spChg chg="mod">
          <ac:chgData name="Kavyasri Jadala" userId="S::kjadala@purdue.edu::db687c12-7a26-4519-bac9-b9dc3b56fe08" providerId="AD" clId="Web-{5CD76F56-7922-DEFD-DD2B-DA79E540EB2B}" dt="2023-10-03T02:42:13.640" v="132" actId="14100"/>
          <ac:spMkLst>
            <pc:docMk/>
            <pc:sldMk cId="1869265099" sldId="284"/>
            <ac:spMk id="19" creationId="{5A81EB27-CC22-DF05-6503-E2E4C444692A}"/>
          </ac:spMkLst>
        </pc:spChg>
        <pc:spChg chg="del mod">
          <ac:chgData name="Kavyasri Jadala" userId="S::kjadala@purdue.edu::db687c12-7a26-4519-bac9-b9dc3b56fe08" providerId="AD" clId="Web-{5CD76F56-7922-DEFD-DD2B-DA79E540EB2B}" dt="2023-10-03T02:40:40.856" v="115"/>
          <ac:spMkLst>
            <pc:docMk/>
            <pc:sldMk cId="1869265099" sldId="284"/>
            <ac:spMk id="21" creationId="{2A212C76-AC5E-9114-B037-B8CD241EC121}"/>
          </ac:spMkLst>
        </pc:spChg>
        <pc:picChg chg="mod">
          <ac:chgData name="Kavyasri Jadala" userId="S::kjadala@purdue.edu::db687c12-7a26-4519-bac9-b9dc3b56fe08" providerId="AD" clId="Web-{5CD76F56-7922-DEFD-DD2B-DA79E540EB2B}" dt="2023-10-03T02:41:12.404" v="128" actId="1076"/>
          <ac:picMkLst>
            <pc:docMk/>
            <pc:sldMk cId="1869265099" sldId="284"/>
            <ac:picMk id="17" creationId="{AC6311D3-0D33-F0BB-1931-4483D6AD1BAE}"/>
          </ac:picMkLst>
        </pc:picChg>
      </pc:sldChg>
      <pc:sldChg chg="addSp delSp modSp">
        <pc:chgData name="Kavyasri Jadala" userId="S::kjadala@purdue.edu::db687c12-7a26-4519-bac9-b9dc3b56fe08" providerId="AD" clId="Web-{5CD76F56-7922-DEFD-DD2B-DA79E540EB2B}" dt="2023-10-03T02:39:52.777" v="114" actId="14100"/>
        <pc:sldMkLst>
          <pc:docMk/>
          <pc:sldMk cId="2879118594" sldId="285"/>
        </pc:sldMkLst>
        <pc:spChg chg="add mod">
          <ac:chgData name="Kavyasri Jadala" userId="S::kjadala@purdue.edu::db687c12-7a26-4519-bac9-b9dc3b56fe08" providerId="AD" clId="Web-{5CD76F56-7922-DEFD-DD2B-DA79E540EB2B}" dt="2023-10-03T02:39:08.572" v="109" actId="1076"/>
          <ac:spMkLst>
            <pc:docMk/>
            <pc:sldMk cId="2879118594" sldId="285"/>
            <ac:spMk id="2" creationId="{B1B1C521-A107-5358-B9A8-6097B3820AC6}"/>
          </ac:spMkLst>
        </pc:spChg>
        <pc:spChg chg="add del mod">
          <ac:chgData name="Kavyasri Jadala" userId="S::kjadala@purdue.edu::db687c12-7a26-4519-bac9-b9dc3b56fe08" providerId="AD" clId="Web-{5CD76F56-7922-DEFD-DD2B-DA79E540EB2B}" dt="2023-10-03T02:38:54.774" v="106"/>
          <ac:spMkLst>
            <pc:docMk/>
            <pc:sldMk cId="2879118594" sldId="285"/>
            <ac:spMk id="5" creationId="{A50BECBF-7737-156B-7FC3-D0D34CACD6BF}"/>
          </ac:spMkLst>
        </pc:spChg>
        <pc:spChg chg="del">
          <ac:chgData name="Kavyasri Jadala" userId="S::kjadala@purdue.edu::db687c12-7a26-4519-bac9-b9dc3b56fe08" providerId="AD" clId="Web-{5CD76F56-7922-DEFD-DD2B-DA79E540EB2B}" dt="2023-10-03T02:35:57.442" v="87"/>
          <ac:spMkLst>
            <pc:docMk/>
            <pc:sldMk cId="2879118594" sldId="285"/>
            <ac:spMk id="10" creationId="{671E485D-0C4F-D08C-F648-8C595CD36EFE}"/>
          </ac:spMkLst>
        </pc:spChg>
        <pc:spChg chg="add mod">
          <ac:chgData name="Kavyasri Jadala" userId="S::kjadala@purdue.edu::db687c12-7a26-4519-bac9-b9dc3b56fe08" providerId="AD" clId="Web-{5CD76F56-7922-DEFD-DD2B-DA79E540EB2B}" dt="2023-10-03T02:39:52.777" v="114" actId="14100"/>
          <ac:spMkLst>
            <pc:docMk/>
            <pc:sldMk cId="2879118594" sldId="285"/>
            <ac:spMk id="12" creationId="{3C7D4AA8-C4AB-13AA-9FEF-B4DAD3758FDE}"/>
          </ac:spMkLst>
        </pc:spChg>
        <pc:spChg chg="mod">
          <ac:chgData name="Kavyasri Jadala" userId="S::kjadala@purdue.edu::db687c12-7a26-4519-bac9-b9dc3b56fe08" providerId="AD" clId="Web-{5CD76F56-7922-DEFD-DD2B-DA79E540EB2B}" dt="2023-10-03T02:35:06.644" v="80" actId="1076"/>
          <ac:spMkLst>
            <pc:docMk/>
            <pc:sldMk cId="2879118594" sldId="285"/>
            <ac:spMk id="21" creationId="{1E3E597C-A650-8478-1226-7A32529AB07A}"/>
          </ac:spMkLst>
        </pc:spChg>
        <pc:picChg chg="add mod">
          <ac:chgData name="Kavyasri Jadala" userId="S::kjadala@purdue.edu::db687c12-7a26-4519-bac9-b9dc3b56fe08" providerId="AD" clId="Web-{5CD76F56-7922-DEFD-DD2B-DA79E540EB2B}" dt="2023-10-03T02:39:11.103" v="110" actId="1076"/>
          <ac:picMkLst>
            <pc:docMk/>
            <pc:sldMk cId="2879118594" sldId="285"/>
            <ac:picMk id="11" creationId="{5A1199CE-FF68-1C0A-D27B-6D09B53AA6B8}"/>
          </ac:picMkLst>
        </pc:picChg>
        <pc:cxnChg chg="add del mod">
          <ac:chgData name="Kavyasri Jadala" userId="S::kjadala@purdue.edu::db687c12-7a26-4519-bac9-b9dc3b56fe08" providerId="AD" clId="Web-{5CD76F56-7922-DEFD-DD2B-DA79E540EB2B}" dt="2023-10-03T02:36:42.427" v="94"/>
          <ac:cxnSpMkLst>
            <pc:docMk/>
            <pc:sldMk cId="2879118594" sldId="285"/>
            <ac:cxnSpMk id="4" creationId="{561C1E51-E94E-D3A4-E426-C7DDCBEF7AEA}"/>
          </ac:cxnSpMkLst>
        </pc:cxnChg>
      </pc:sldChg>
      <pc:sldChg chg="addSp modSp">
        <pc:chgData name="Kavyasri Jadala" userId="S::kjadala@purdue.edu::db687c12-7a26-4519-bac9-b9dc3b56fe08" providerId="AD" clId="Web-{5CD76F56-7922-DEFD-DD2B-DA79E540EB2B}" dt="2023-10-03T02:58:48.930" v="238" actId="20577"/>
        <pc:sldMkLst>
          <pc:docMk/>
          <pc:sldMk cId="2642209218" sldId="286"/>
        </pc:sldMkLst>
        <pc:spChg chg="add mod">
          <ac:chgData name="Kavyasri Jadala" userId="S::kjadala@purdue.edu::db687c12-7a26-4519-bac9-b9dc3b56fe08" providerId="AD" clId="Web-{5CD76F56-7922-DEFD-DD2B-DA79E540EB2B}" dt="2023-10-03T02:58:48.930" v="238" actId="20577"/>
          <ac:spMkLst>
            <pc:docMk/>
            <pc:sldMk cId="2642209218" sldId="286"/>
            <ac:spMk id="2" creationId="{87F139A6-D589-07E1-6D06-48F24E3C3EA1}"/>
          </ac:spMkLst>
        </pc:spChg>
        <pc:spChg chg="mod">
          <ac:chgData name="Kavyasri Jadala" userId="S::kjadala@purdue.edu::db687c12-7a26-4519-bac9-b9dc3b56fe08" providerId="AD" clId="Web-{5CD76F56-7922-DEFD-DD2B-DA79E540EB2B}" dt="2023-10-03T02:20:01.181" v="75" actId="20577"/>
          <ac:spMkLst>
            <pc:docMk/>
            <pc:sldMk cId="2642209218" sldId="286"/>
            <ac:spMk id="3" creationId="{5458433A-6696-F75B-4A3F-75313AC60FA3}"/>
          </ac:spMkLst>
        </pc:spChg>
        <pc:picChg chg="mod">
          <ac:chgData name="Kavyasri Jadala" userId="S::kjadala@purdue.edu::db687c12-7a26-4519-bac9-b9dc3b56fe08" providerId="AD" clId="Web-{5CD76F56-7922-DEFD-DD2B-DA79E540EB2B}" dt="2023-10-03T02:47:46.429" v="170" actId="1076"/>
          <ac:picMkLst>
            <pc:docMk/>
            <pc:sldMk cId="2642209218" sldId="286"/>
            <ac:picMk id="11" creationId="{842289DE-B2C0-9780-C603-48DE01B89D18}"/>
          </ac:picMkLst>
        </pc:picChg>
      </pc:sldChg>
      <pc:sldChg chg="addSp delSp modSp">
        <pc:chgData name="Kavyasri Jadala" userId="S::kjadala@purdue.edu::db687c12-7a26-4519-bac9-b9dc3b56fe08" providerId="AD" clId="Web-{5CD76F56-7922-DEFD-DD2B-DA79E540EB2B}" dt="2023-10-03T03:20:19.837" v="725" actId="20577"/>
        <pc:sldMkLst>
          <pc:docMk/>
          <pc:sldMk cId="3401832403" sldId="287"/>
        </pc:sldMkLst>
        <pc:spChg chg="mod">
          <ac:chgData name="Kavyasri Jadala" userId="S::kjadala@purdue.edu::db687c12-7a26-4519-bac9-b9dc3b56fe08" providerId="AD" clId="Web-{5CD76F56-7922-DEFD-DD2B-DA79E540EB2B}" dt="2023-10-03T02:08:26.711" v="51" actId="20577"/>
          <ac:spMkLst>
            <pc:docMk/>
            <pc:sldMk cId="3401832403" sldId="287"/>
            <ac:spMk id="2" creationId="{99BD5718-2B14-BFF0-ADC4-FE7EA594FADA}"/>
          </ac:spMkLst>
        </pc:spChg>
        <pc:spChg chg="mod">
          <ac:chgData name="Kavyasri Jadala" userId="S::kjadala@purdue.edu::db687c12-7a26-4519-bac9-b9dc3b56fe08" providerId="AD" clId="Web-{5CD76F56-7922-DEFD-DD2B-DA79E540EB2B}" dt="2023-10-03T03:08:26.975" v="552" actId="20577"/>
          <ac:spMkLst>
            <pc:docMk/>
            <pc:sldMk cId="3401832403" sldId="287"/>
            <ac:spMk id="3" creationId="{0065455B-F942-A87B-5D7D-DC83A08A1571}"/>
          </ac:spMkLst>
        </pc:spChg>
        <pc:spChg chg="mod">
          <ac:chgData name="Kavyasri Jadala" userId="S::kjadala@purdue.edu::db687c12-7a26-4519-bac9-b9dc3b56fe08" providerId="AD" clId="Web-{5CD76F56-7922-DEFD-DD2B-DA79E540EB2B}" dt="2023-10-03T03:08:21.710" v="551" actId="20577"/>
          <ac:spMkLst>
            <pc:docMk/>
            <pc:sldMk cId="3401832403" sldId="287"/>
            <ac:spMk id="4" creationId="{65D50473-0766-4C72-AF33-B5C83FB09B76}"/>
          </ac:spMkLst>
        </pc:spChg>
        <pc:spChg chg="del">
          <ac:chgData name="Kavyasri Jadala" userId="S::kjadala@purdue.edu::db687c12-7a26-4519-bac9-b9dc3b56fe08" providerId="AD" clId="Web-{5CD76F56-7922-DEFD-DD2B-DA79E540EB2B}" dt="2023-10-03T02:07:59.148" v="37"/>
          <ac:spMkLst>
            <pc:docMk/>
            <pc:sldMk cId="3401832403" sldId="287"/>
            <ac:spMk id="5" creationId="{608C7E04-1E8C-368A-755A-A9919A72889F}"/>
          </ac:spMkLst>
        </pc:spChg>
        <pc:spChg chg="del">
          <ac:chgData name="Kavyasri Jadala" userId="S::kjadala@purdue.edu::db687c12-7a26-4519-bac9-b9dc3b56fe08" providerId="AD" clId="Web-{5CD76F56-7922-DEFD-DD2B-DA79E540EB2B}" dt="2023-10-03T02:08:11.101" v="39"/>
          <ac:spMkLst>
            <pc:docMk/>
            <pc:sldMk cId="3401832403" sldId="287"/>
            <ac:spMk id="6" creationId="{FCCD2A70-1342-54A2-CFC3-527AFD2E8D70}"/>
          </ac:spMkLst>
        </pc:spChg>
        <pc:spChg chg="add del mod">
          <ac:chgData name="Kavyasri Jadala" userId="S::kjadala@purdue.edu::db687c12-7a26-4519-bac9-b9dc3b56fe08" providerId="AD" clId="Web-{5CD76F56-7922-DEFD-DD2B-DA79E540EB2B}" dt="2023-10-03T02:08:02.851" v="38"/>
          <ac:spMkLst>
            <pc:docMk/>
            <pc:sldMk cId="3401832403" sldId="287"/>
            <ac:spMk id="11" creationId="{17BD4B63-431E-1A5F-2765-4D668D8BF950}"/>
          </ac:spMkLst>
        </pc:spChg>
        <pc:spChg chg="add del mod">
          <ac:chgData name="Kavyasri Jadala" userId="S::kjadala@purdue.edu::db687c12-7a26-4519-bac9-b9dc3b56fe08" providerId="AD" clId="Web-{5CD76F56-7922-DEFD-DD2B-DA79E540EB2B}" dt="2023-10-03T02:08:13.898" v="40"/>
          <ac:spMkLst>
            <pc:docMk/>
            <pc:sldMk cId="3401832403" sldId="287"/>
            <ac:spMk id="13" creationId="{F550AB6F-603D-9F4E-9A7F-57BCC2D28023}"/>
          </ac:spMkLst>
        </pc:spChg>
        <pc:spChg chg="add mod">
          <ac:chgData name="Kavyasri Jadala" userId="S::kjadala@purdue.edu::db687c12-7a26-4519-bac9-b9dc3b56fe08" providerId="AD" clId="Web-{5CD76F56-7922-DEFD-DD2B-DA79E540EB2B}" dt="2023-10-03T03:20:19.837" v="725" actId="20577"/>
          <ac:spMkLst>
            <pc:docMk/>
            <pc:sldMk cId="3401832403" sldId="287"/>
            <ac:spMk id="16" creationId="{693A36AA-C2A0-268A-89A3-15C53689CC9B}"/>
          </ac:spMkLst>
        </pc:spChg>
        <pc:cxnChg chg="add del mod">
          <ac:chgData name="Kavyasri Jadala" userId="S::kjadala@purdue.edu::db687c12-7a26-4519-bac9-b9dc3b56fe08" providerId="AD" clId="Web-{5CD76F56-7922-DEFD-DD2B-DA79E540EB2B}" dt="2023-10-03T03:08:07.631" v="548"/>
          <ac:cxnSpMkLst>
            <pc:docMk/>
            <pc:sldMk cId="3401832403" sldId="287"/>
            <ac:cxnSpMk id="14" creationId="{728A8384-6865-2752-68B9-32168B819224}"/>
          </ac:cxnSpMkLst>
        </pc:cxnChg>
      </pc:sldChg>
      <pc:sldChg chg="modSp">
        <pc:chgData name="Kavyasri Jadala" userId="S::kjadala@purdue.edu::db687c12-7a26-4519-bac9-b9dc3b56fe08" providerId="AD" clId="Web-{5CD76F56-7922-DEFD-DD2B-DA79E540EB2B}" dt="2023-10-03T03:06:22.957" v="450" actId="1076"/>
        <pc:sldMkLst>
          <pc:docMk/>
          <pc:sldMk cId="1590021974" sldId="293"/>
        </pc:sldMkLst>
        <pc:graphicFrameChg chg="mod">
          <ac:chgData name="Kavyasri Jadala" userId="S::kjadala@purdue.edu::db687c12-7a26-4519-bac9-b9dc3b56fe08" providerId="AD" clId="Web-{5CD76F56-7922-DEFD-DD2B-DA79E540EB2B}" dt="2023-10-03T03:06:22.957" v="450" actId="1076"/>
          <ac:graphicFrameMkLst>
            <pc:docMk/>
            <pc:sldMk cId="1590021974" sldId="293"/>
            <ac:graphicFrameMk id="7" creationId="{1FF388A7-969B-522D-1976-9C4115AC5547}"/>
          </ac:graphicFrameMkLst>
        </pc:graphicFrameChg>
      </pc:sldChg>
      <pc:sldChg chg="addSp delSp modSp del mod chgLayout">
        <pc:chgData name="Kavyasri Jadala" userId="S::kjadala@purdue.edu::db687c12-7a26-4519-bac9-b9dc3b56fe08" providerId="AD" clId="Web-{5CD76F56-7922-DEFD-DD2B-DA79E540EB2B}" dt="2023-10-03T02:47:03.444" v="165"/>
        <pc:sldMkLst>
          <pc:docMk/>
          <pc:sldMk cId="3519469396" sldId="294"/>
        </pc:sldMkLst>
        <pc:spChg chg="add del mod ord">
          <ac:chgData name="Kavyasri Jadala" userId="S::kjadala@purdue.edu::db687c12-7a26-4519-bac9-b9dc3b56fe08" providerId="AD" clId="Web-{5CD76F56-7922-DEFD-DD2B-DA79E540EB2B}" dt="2023-10-03T02:42:08.389" v="131"/>
          <ac:spMkLst>
            <pc:docMk/>
            <pc:sldMk cId="3519469396" sldId="294"/>
            <ac:spMk id="3" creationId="{FE97E87B-0CE5-0D00-32BF-549F81EB347A}"/>
          </ac:spMkLst>
        </pc:spChg>
        <pc:spChg chg="mod ord">
          <ac:chgData name="Kavyasri Jadala" userId="S::kjadala@purdue.edu::db687c12-7a26-4519-bac9-b9dc3b56fe08" providerId="AD" clId="Web-{5CD76F56-7922-DEFD-DD2B-DA79E540EB2B}" dt="2023-10-03T02:42:08.389" v="131"/>
          <ac:spMkLst>
            <pc:docMk/>
            <pc:sldMk cId="3519469396" sldId="294"/>
            <ac:spMk id="4" creationId="{BBF8E777-DCF0-89EA-E8E4-4F19992843AF}"/>
          </ac:spMkLst>
        </pc:spChg>
        <pc:spChg chg="mod ord">
          <ac:chgData name="Kavyasri Jadala" userId="S::kjadala@purdue.edu::db687c12-7a26-4519-bac9-b9dc3b56fe08" providerId="AD" clId="Web-{5CD76F56-7922-DEFD-DD2B-DA79E540EB2B}" dt="2023-10-03T02:42:08.389" v="131"/>
          <ac:spMkLst>
            <pc:docMk/>
            <pc:sldMk cId="3519469396" sldId="294"/>
            <ac:spMk id="8" creationId="{7823DBB3-595A-AB40-7D88-E63276DEC79A}"/>
          </ac:spMkLst>
        </pc:spChg>
        <pc:spChg chg="mod ord">
          <ac:chgData name="Kavyasri Jadala" userId="S::kjadala@purdue.edu::db687c12-7a26-4519-bac9-b9dc3b56fe08" providerId="AD" clId="Web-{5CD76F56-7922-DEFD-DD2B-DA79E540EB2B}" dt="2023-10-03T02:42:23.562" v="134" actId="20577"/>
          <ac:spMkLst>
            <pc:docMk/>
            <pc:sldMk cId="3519469396" sldId="294"/>
            <ac:spMk id="19" creationId="{5A81EB27-CC22-DF05-6503-E2E4C444692A}"/>
          </ac:spMkLst>
        </pc:spChg>
      </pc:sldChg>
      <pc:sldChg chg="delSp">
        <pc:chgData name="Kavyasri Jadala" userId="S::kjadala@purdue.edu::db687c12-7a26-4519-bac9-b9dc3b56fe08" providerId="AD" clId="Web-{5CD76F56-7922-DEFD-DD2B-DA79E540EB2B}" dt="2023-10-03T02:44:21.158" v="135"/>
        <pc:sldMkLst>
          <pc:docMk/>
          <pc:sldMk cId="2309933542" sldId="295"/>
        </pc:sldMkLst>
        <pc:spChg chg="del">
          <ac:chgData name="Kavyasri Jadala" userId="S::kjadala@purdue.edu::db687c12-7a26-4519-bac9-b9dc3b56fe08" providerId="AD" clId="Web-{5CD76F56-7922-DEFD-DD2B-DA79E540EB2B}" dt="2023-10-03T02:44:21.158" v="135"/>
          <ac:spMkLst>
            <pc:docMk/>
            <pc:sldMk cId="2309933542" sldId="295"/>
            <ac:spMk id="3" creationId="{E44545A1-2D93-428B-0838-D208956DA7F9}"/>
          </ac:spMkLst>
        </pc:spChg>
      </pc:sldChg>
      <pc:sldChg chg="delSp modSp">
        <pc:chgData name="Kavyasri Jadala" userId="S::kjadala@purdue.edu::db687c12-7a26-4519-bac9-b9dc3b56fe08" providerId="AD" clId="Web-{5CD76F56-7922-DEFD-DD2B-DA79E540EB2B}" dt="2023-10-03T03:27:32.333" v="727" actId="1076"/>
        <pc:sldMkLst>
          <pc:docMk/>
          <pc:sldMk cId="1616637108" sldId="296"/>
        </pc:sldMkLst>
        <pc:spChg chg="del">
          <ac:chgData name="Kavyasri Jadala" userId="S::kjadala@purdue.edu::db687c12-7a26-4519-bac9-b9dc3b56fe08" providerId="AD" clId="Web-{5CD76F56-7922-DEFD-DD2B-DA79E540EB2B}" dt="2023-10-03T02:47:26.975" v="169"/>
          <ac:spMkLst>
            <pc:docMk/>
            <pc:sldMk cId="1616637108" sldId="296"/>
            <ac:spMk id="3" creationId="{E44545A1-2D93-428B-0838-D208956DA7F9}"/>
          </ac:spMkLst>
        </pc:spChg>
        <pc:picChg chg="mod">
          <ac:chgData name="Kavyasri Jadala" userId="S::kjadala@purdue.edu::db687c12-7a26-4519-bac9-b9dc3b56fe08" providerId="AD" clId="Web-{5CD76F56-7922-DEFD-DD2B-DA79E540EB2B}" dt="2023-10-03T03:27:32.333" v="727" actId="1076"/>
          <ac:picMkLst>
            <pc:docMk/>
            <pc:sldMk cId="1616637108" sldId="296"/>
            <ac:picMk id="5" creationId="{4D16282F-E872-ABA1-0759-177413685BED}"/>
          </ac:picMkLst>
        </pc:picChg>
      </pc:sldChg>
      <pc:sldChg chg="addSp delSp modSp add replId">
        <pc:chgData name="Kavyasri Jadala" userId="S::kjadala@purdue.edu::db687c12-7a26-4519-bac9-b9dc3b56fe08" providerId="AD" clId="Web-{5CD76F56-7922-DEFD-DD2B-DA79E540EB2B}" dt="2023-10-03T02:47:13.897" v="168" actId="20577"/>
        <pc:sldMkLst>
          <pc:docMk/>
          <pc:sldMk cId="2382670275" sldId="299"/>
        </pc:sldMkLst>
        <pc:spChg chg="mod">
          <ac:chgData name="Kavyasri Jadala" userId="S::kjadala@purdue.edu::db687c12-7a26-4519-bac9-b9dc3b56fe08" providerId="AD" clId="Web-{5CD76F56-7922-DEFD-DD2B-DA79E540EB2B}" dt="2023-10-03T02:47:13.897" v="168" actId="20577"/>
          <ac:spMkLst>
            <pc:docMk/>
            <pc:sldMk cId="2382670275" sldId="299"/>
            <ac:spMk id="19" creationId="{5A81EB27-CC22-DF05-6503-E2E4C444692A}"/>
          </ac:spMkLst>
        </pc:spChg>
        <pc:picChg chg="add mod">
          <ac:chgData name="Kavyasri Jadala" userId="S::kjadala@purdue.edu::db687c12-7a26-4519-bac9-b9dc3b56fe08" providerId="AD" clId="Web-{5CD76F56-7922-DEFD-DD2B-DA79E540EB2B}" dt="2023-10-03T02:46:49.474" v="164" actId="1076"/>
          <ac:picMkLst>
            <pc:docMk/>
            <pc:sldMk cId="2382670275" sldId="299"/>
            <ac:picMk id="3" creationId="{D8E3A3EB-7343-7CAF-81C5-CE558CB75BC0}"/>
          </ac:picMkLst>
        </pc:picChg>
        <pc:picChg chg="del">
          <ac:chgData name="Kavyasri Jadala" userId="S::kjadala@purdue.edu::db687c12-7a26-4519-bac9-b9dc3b56fe08" providerId="AD" clId="Web-{5CD76F56-7922-DEFD-DD2B-DA79E540EB2B}" dt="2023-10-03T02:45:01.128" v="146"/>
          <ac:picMkLst>
            <pc:docMk/>
            <pc:sldMk cId="2382670275" sldId="299"/>
            <ac:picMk id="17" creationId="{AC6311D3-0D33-F0BB-1931-4483D6AD1BAE}"/>
          </ac:picMkLst>
        </pc:picChg>
      </pc:sldChg>
      <pc:sldChg chg="addSp delSp modSp new">
        <pc:chgData name="Kavyasri Jadala" userId="S::kjadala@purdue.edu::db687c12-7a26-4519-bac9-b9dc3b56fe08" providerId="AD" clId="Web-{5CD76F56-7922-DEFD-DD2B-DA79E540EB2B}" dt="2023-10-03T03:30:20.418" v="728" actId="1076"/>
        <pc:sldMkLst>
          <pc:docMk/>
          <pc:sldMk cId="3459064388" sldId="300"/>
        </pc:sldMkLst>
        <pc:spChg chg="mod">
          <ac:chgData name="Kavyasri Jadala" userId="S::kjadala@purdue.edu::db687c12-7a26-4519-bac9-b9dc3b56fe08" providerId="AD" clId="Web-{5CD76F56-7922-DEFD-DD2B-DA79E540EB2B}" dt="2023-10-03T02:58:22.242" v="233" actId="20577"/>
          <ac:spMkLst>
            <pc:docMk/>
            <pc:sldMk cId="3459064388" sldId="300"/>
            <ac:spMk id="2" creationId="{AA252F5F-D5F5-14FE-D24E-770D103A0476}"/>
          </ac:spMkLst>
        </pc:spChg>
        <pc:spChg chg="del">
          <ac:chgData name="Kavyasri Jadala" userId="S::kjadala@purdue.edu::db687c12-7a26-4519-bac9-b9dc3b56fe08" providerId="AD" clId="Web-{5CD76F56-7922-DEFD-DD2B-DA79E540EB2B}" dt="2023-10-03T02:50:06.182" v="223"/>
          <ac:spMkLst>
            <pc:docMk/>
            <pc:sldMk cId="3459064388" sldId="300"/>
            <ac:spMk id="3" creationId="{C8E294AF-817F-13E3-52C5-3E9E389DEBC4}"/>
          </ac:spMkLst>
        </pc:spChg>
        <pc:spChg chg="del">
          <ac:chgData name="Kavyasri Jadala" userId="S::kjadala@purdue.edu::db687c12-7a26-4519-bac9-b9dc3b56fe08" providerId="AD" clId="Web-{5CD76F56-7922-DEFD-DD2B-DA79E540EB2B}" dt="2023-10-03T02:50:08.823" v="224"/>
          <ac:spMkLst>
            <pc:docMk/>
            <pc:sldMk cId="3459064388" sldId="300"/>
            <ac:spMk id="4" creationId="{1D97DEF3-D665-A5B4-F82E-21B1EC6127B8}"/>
          </ac:spMkLst>
        </pc:spChg>
        <pc:spChg chg="del">
          <ac:chgData name="Kavyasri Jadala" userId="S::kjadala@purdue.edu::db687c12-7a26-4519-bac9-b9dc3b56fe08" providerId="AD" clId="Web-{5CD76F56-7922-DEFD-DD2B-DA79E540EB2B}" dt="2023-10-03T02:58:25.320" v="234"/>
          <ac:spMkLst>
            <pc:docMk/>
            <pc:sldMk cId="3459064388" sldId="300"/>
            <ac:spMk id="5" creationId="{3600A1B7-F663-E666-B522-38B63F1EE4FB}"/>
          </ac:spMkLst>
        </pc:spChg>
        <pc:spChg chg="add mod">
          <ac:chgData name="Kavyasri Jadala" userId="S::kjadala@purdue.edu::db687c12-7a26-4519-bac9-b9dc3b56fe08" providerId="AD" clId="Web-{5CD76F56-7922-DEFD-DD2B-DA79E540EB2B}" dt="2023-10-03T03:07:47.896" v="546" actId="20577"/>
          <ac:spMkLst>
            <pc:docMk/>
            <pc:sldMk cId="3459064388" sldId="300"/>
            <ac:spMk id="9" creationId="{886E8793-1A78-82EA-97C3-90D2936EE22C}"/>
          </ac:spMkLst>
        </pc:spChg>
        <pc:picChg chg="add del mod">
          <ac:chgData name="Kavyasri Jadala" userId="S::kjadala@purdue.edu::db687c12-7a26-4519-bac9-b9dc3b56fe08" providerId="AD" clId="Web-{5CD76F56-7922-DEFD-DD2B-DA79E540EB2B}" dt="2023-10-03T03:04:33.485" v="412"/>
          <ac:picMkLst>
            <pc:docMk/>
            <pc:sldMk cId="3459064388" sldId="300"/>
            <ac:picMk id="8" creationId="{BC2C700A-AAF8-8F26-6FB1-B08D0AA2C6BD}"/>
          </ac:picMkLst>
        </pc:picChg>
        <pc:picChg chg="add mod">
          <ac:chgData name="Kavyasri Jadala" userId="S::kjadala@purdue.edu::db687c12-7a26-4519-bac9-b9dc3b56fe08" providerId="AD" clId="Web-{5CD76F56-7922-DEFD-DD2B-DA79E540EB2B}" dt="2023-10-03T03:30:20.418" v="728" actId="1076"/>
          <ac:picMkLst>
            <pc:docMk/>
            <pc:sldMk cId="3459064388" sldId="300"/>
            <ac:picMk id="10" creationId="{DE8AF647-BFA9-74C1-68D1-80A7DD28ECF9}"/>
          </ac:picMkLst>
        </pc:picChg>
      </pc:sldChg>
      <pc:sldChg chg="delSp del">
        <pc:chgData name="Kavyasri Jadala" userId="S::kjadala@purdue.edu::db687c12-7a26-4519-bac9-b9dc3b56fe08" providerId="AD" clId="Web-{5CD76F56-7922-DEFD-DD2B-DA79E540EB2B}" dt="2023-10-03T03:05:13.361" v="413"/>
        <pc:sldMkLst>
          <pc:docMk/>
          <pc:sldMk cId="3641830364" sldId="301"/>
        </pc:sldMkLst>
        <pc:picChg chg="del">
          <ac:chgData name="Kavyasri Jadala" userId="S::kjadala@purdue.edu::db687c12-7a26-4519-bac9-b9dc3b56fe08" providerId="AD" clId="Web-{5CD76F56-7922-DEFD-DD2B-DA79E540EB2B}" dt="2023-10-03T03:04:26.798" v="410"/>
          <ac:picMkLst>
            <pc:docMk/>
            <pc:sldMk cId="3641830364" sldId="301"/>
            <ac:picMk id="9" creationId="{845AAE96-D2A9-0F03-BB0A-5F632AD00053}"/>
          </ac:picMkLst>
        </pc:picChg>
      </pc:sldChg>
    </pc:docChg>
  </pc:docChgLst>
  <pc:docChgLst>
    <pc:chgData name="Prashanth Ramesh Chari" userId="S::pchari@purdue.edu::dfbd85a3-589d-4b8c-98fa-53846404ada0" providerId="AD" clId="Web-{BA149BD1-26FA-4190-A48A-D8E8D77E6459}"/>
    <pc:docChg chg="modSld">
      <pc:chgData name="Prashanth Ramesh Chari" userId="S::pchari@purdue.edu::dfbd85a3-589d-4b8c-98fa-53846404ada0" providerId="AD" clId="Web-{BA149BD1-26FA-4190-A48A-D8E8D77E6459}" dt="2023-10-03T14:50:40.636" v="2" actId="20577"/>
      <pc:docMkLst>
        <pc:docMk/>
      </pc:docMkLst>
      <pc:sldChg chg="modSp">
        <pc:chgData name="Prashanth Ramesh Chari" userId="S::pchari@purdue.edu::dfbd85a3-589d-4b8c-98fa-53846404ada0" providerId="AD" clId="Web-{BA149BD1-26FA-4190-A48A-D8E8D77E6459}" dt="2023-10-03T14:50:40.636" v="2" actId="20577"/>
        <pc:sldMkLst>
          <pc:docMk/>
          <pc:sldMk cId="2879118594" sldId="285"/>
        </pc:sldMkLst>
        <pc:spChg chg="mod">
          <ac:chgData name="Prashanth Ramesh Chari" userId="S::pchari@purdue.edu::dfbd85a3-589d-4b8c-98fa-53846404ada0" providerId="AD" clId="Web-{BA149BD1-26FA-4190-A48A-D8E8D77E6459}" dt="2023-10-03T14:50:40.636" v="2" actId="20577"/>
          <ac:spMkLst>
            <pc:docMk/>
            <pc:sldMk cId="2879118594" sldId="285"/>
            <ac:spMk id="21" creationId="{1E3E597C-A650-8478-1226-7A32529AB07A}"/>
          </ac:spMkLst>
        </pc:spChg>
      </pc:sldChg>
    </pc:docChg>
  </pc:docChgLst>
  <pc:docChgLst>
    <pc:chgData name="Kavyasri Jadala" userId="S::kjadala@purdue.edu::db687c12-7a26-4519-bac9-b9dc3b56fe08" providerId="AD" clId="Web-{E739CEBF-3CF1-A554-D6DE-16AA4AC9842F}"/>
    <pc:docChg chg="addSld delSld modSld sldOrd">
      <pc:chgData name="Kavyasri Jadala" userId="S::kjadala@purdue.edu::db687c12-7a26-4519-bac9-b9dc3b56fe08" providerId="AD" clId="Web-{E739CEBF-3CF1-A554-D6DE-16AA4AC9842F}" dt="2023-10-03T01:52:26.657" v="1138"/>
      <pc:docMkLst>
        <pc:docMk/>
      </pc:docMkLst>
      <pc:sldChg chg="modSp">
        <pc:chgData name="Kavyasri Jadala" userId="S::kjadala@purdue.edu::db687c12-7a26-4519-bac9-b9dc3b56fe08" providerId="AD" clId="Web-{E739CEBF-3CF1-A554-D6DE-16AA4AC9842F}" dt="2023-10-02T23:59:29.515" v="87" actId="1076"/>
        <pc:sldMkLst>
          <pc:docMk/>
          <pc:sldMk cId="586907578" sldId="256"/>
        </pc:sldMkLst>
        <pc:spChg chg="mod">
          <ac:chgData name="Kavyasri Jadala" userId="S::kjadala@purdue.edu::db687c12-7a26-4519-bac9-b9dc3b56fe08" providerId="AD" clId="Web-{E739CEBF-3CF1-A554-D6DE-16AA4AC9842F}" dt="2023-10-02T23:58:59.983" v="78" actId="20577"/>
          <ac:spMkLst>
            <pc:docMk/>
            <pc:sldMk cId="586907578" sldId="256"/>
            <ac:spMk id="2" creationId="{4E0ECBB9-B247-053C-E6BB-DAB2D02871E1}"/>
          </ac:spMkLst>
        </pc:spChg>
        <pc:spChg chg="mod">
          <ac:chgData name="Kavyasri Jadala" userId="S::kjadala@purdue.edu::db687c12-7a26-4519-bac9-b9dc3b56fe08" providerId="AD" clId="Web-{E739CEBF-3CF1-A554-D6DE-16AA4AC9842F}" dt="2023-10-02T23:59:29.515" v="87" actId="1076"/>
          <ac:spMkLst>
            <pc:docMk/>
            <pc:sldMk cId="586907578" sldId="256"/>
            <ac:spMk id="3" creationId="{9FD081F5-8B8B-F598-9AF5-B9929D7F118B}"/>
          </ac:spMkLst>
        </pc:spChg>
        <pc:spChg chg="mod">
          <ac:chgData name="Kavyasri Jadala" userId="S::kjadala@purdue.edu::db687c12-7a26-4519-bac9-b9dc3b56fe08" providerId="AD" clId="Web-{E739CEBF-3CF1-A554-D6DE-16AA4AC9842F}" dt="2023-10-02T23:58:45.608" v="74" actId="1076"/>
          <ac:spMkLst>
            <pc:docMk/>
            <pc:sldMk cId="586907578" sldId="256"/>
            <ac:spMk id="4" creationId="{AEE2120F-7372-FF23-236B-343936746248}"/>
          </ac:spMkLst>
        </pc:spChg>
      </pc:sldChg>
      <pc:sldChg chg="del">
        <pc:chgData name="Kavyasri Jadala" userId="S::kjadala@purdue.edu::db687c12-7a26-4519-bac9-b9dc3b56fe08" providerId="AD" clId="Web-{E739CEBF-3CF1-A554-D6DE-16AA4AC9842F}" dt="2023-10-02T23:58:04.794" v="67"/>
        <pc:sldMkLst>
          <pc:docMk/>
          <pc:sldMk cId="3287193948" sldId="257"/>
        </pc:sldMkLst>
      </pc:sldChg>
      <pc:sldChg chg="addSp delSp modSp del">
        <pc:chgData name="Kavyasri Jadala" userId="S::kjadala@purdue.edu::db687c12-7a26-4519-bac9-b9dc3b56fe08" providerId="AD" clId="Web-{E739CEBF-3CF1-A554-D6DE-16AA4AC9842F}" dt="2023-10-03T00:46:26.417" v="412"/>
        <pc:sldMkLst>
          <pc:docMk/>
          <pc:sldMk cId="2707879298" sldId="275"/>
        </pc:sldMkLst>
        <pc:spChg chg="mod">
          <ac:chgData name="Kavyasri Jadala" userId="S::kjadala@purdue.edu::db687c12-7a26-4519-bac9-b9dc3b56fe08" providerId="AD" clId="Web-{E739CEBF-3CF1-A554-D6DE-16AA4AC9842F}" dt="2023-10-03T00:39:06.609" v="312" actId="20577"/>
          <ac:spMkLst>
            <pc:docMk/>
            <pc:sldMk cId="2707879298" sldId="275"/>
            <ac:spMk id="2" creationId="{182A59E2-F4CD-6EAC-243F-C15764F77CA7}"/>
          </ac:spMkLst>
        </pc:spChg>
        <pc:spChg chg="mod">
          <ac:chgData name="Kavyasri Jadala" userId="S::kjadala@purdue.edu::db687c12-7a26-4519-bac9-b9dc3b56fe08" providerId="AD" clId="Web-{E739CEBF-3CF1-A554-D6DE-16AA4AC9842F}" dt="2023-10-03T00:39:17.516" v="328" actId="20577"/>
          <ac:spMkLst>
            <pc:docMk/>
            <pc:sldMk cId="2707879298" sldId="275"/>
            <ac:spMk id="3" creationId="{75F50842-7B4D-D2E2-627E-7CAFE15E2E09}"/>
          </ac:spMkLst>
        </pc:spChg>
        <pc:spChg chg="del">
          <ac:chgData name="Kavyasri Jadala" userId="S::kjadala@purdue.edu::db687c12-7a26-4519-bac9-b9dc3b56fe08" providerId="AD" clId="Web-{E739CEBF-3CF1-A554-D6DE-16AA4AC9842F}" dt="2023-10-03T00:41:26.378" v="337"/>
          <ac:spMkLst>
            <pc:docMk/>
            <pc:sldMk cId="2707879298" sldId="275"/>
            <ac:spMk id="4" creationId="{020645A5-8E63-5D15-8E3C-1470F6F2E854}"/>
          </ac:spMkLst>
        </pc:spChg>
        <pc:spChg chg="mod">
          <ac:chgData name="Kavyasri Jadala" userId="S::kjadala@purdue.edu::db687c12-7a26-4519-bac9-b9dc3b56fe08" providerId="AD" clId="Web-{E739CEBF-3CF1-A554-D6DE-16AA4AC9842F}" dt="2023-10-03T00:41:39.629" v="341" actId="1076"/>
          <ac:spMkLst>
            <pc:docMk/>
            <pc:sldMk cId="2707879298" sldId="275"/>
            <ac:spMk id="8" creationId="{C7D300D5-A893-92BA-7545-7F21EEB221FB}"/>
          </ac:spMkLst>
        </pc:spChg>
        <pc:spChg chg="del">
          <ac:chgData name="Kavyasri Jadala" userId="S::kjadala@purdue.edu::db687c12-7a26-4519-bac9-b9dc3b56fe08" providerId="AD" clId="Web-{E739CEBF-3CF1-A554-D6DE-16AA4AC9842F}" dt="2023-10-03T00:41:33.800" v="339"/>
          <ac:spMkLst>
            <pc:docMk/>
            <pc:sldMk cId="2707879298" sldId="275"/>
            <ac:spMk id="9" creationId="{E705D1F6-A722-2F30-3DDF-39CC3903A8D2}"/>
          </ac:spMkLst>
        </pc:spChg>
        <pc:spChg chg="mod">
          <ac:chgData name="Kavyasri Jadala" userId="S::kjadala@purdue.edu::db687c12-7a26-4519-bac9-b9dc3b56fe08" providerId="AD" clId="Web-{E739CEBF-3CF1-A554-D6DE-16AA4AC9842F}" dt="2023-10-03T00:39:42.329" v="336" actId="20577"/>
          <ac:spMkLst>
            <pc:docMk/>
            <pc:sldMk cId="2707879298" sldId="275"/>
            <ac:spMk id="11" creationId="{E84204F2-8BF4-8FD6-A37C-BBDEF35C0D02}"/>
          </ac:spMkLst>
        </pc:spChg>
        <pc:spChg chg="add mod">
          <ac:chgData name="Kavyasri Jadala" userId="S::kjadala@purdue.edu::db687c12-7a26-4519-bac9-b9dc3b56fe08" providerId="AD" clId="Web-{E739CEBF-3CF1-A554-D6DE-16AA4AC9842F}" dt="2023-10-03T00:41:33.800" v="339"/>
          <ac:spMkLst>
            <pc:docMk/>
            <pc:sldMk cId="2707879298" sldId="275"/>
            <ac:spMk id="15" creationId="{65261E03-7447-9DF6-F988-9FA55EFE1F25}"/>
          </ac:spMkLst>
        </pc:spChg>
        <pc:picChg chg="add mod ord">
          <ac:chgData name="Kavyasri Jadala" userId="S::kjadala@purdue.edu::db687c12-7a26-4519-bac9-b9dc3b56fe08" providerId="AD" clId="Web-{E739CEBF-3CF1-A554-D6DE-16AA4AC9842F}" dt="2023-10-03T00:41:30.660" v="338" actId="1076"/>
          <ac:picMkLst>
            <pc:docMk/>
            <pc:sldMk cId="2707879298" sldId="275"/>
            <ac:picMk id="13" creationId="{21D01C6A-2D79-9774-15F0-60A0956DD94C}"/>
          </ac:picMkLst>
        </pc:picChg>
      </pc:sldChg>
      <pc:sldChg chg="del">
        <pc:chgData name="Kavyasri Jadala" userId="S::kjadala@purdue.edu::db687c12-7a26-4519-bac9-b9dc3b56fe08" providerId="AD" clId="Web-{E739CEBF-3CF1-A554-D6DE-16AA4AC9842F}" dt="2023-10-03T01:44:23.957" v="1131"/>
        <pc:sldMkLst>
          <pc:docMk/>
          <pc:sldMk cId="1001197518" sldId="280"/>
        </pc:sldMkLst>
      </pc:sldChg>
      <pc:sldChg chg="addSp delSp modSp mod modClrScheme chgLayout">
        <pc:chgData name="Kavyasri Jadala" userId="S::kjadala@purdue.edu::db687c12-7a26-4519-bac9-b9dc3b56fe08" providerId="AD" clId="Web-{E739CEBF-3CF1-A554-D6DE-16AA4AC9842F}" dt="2023-10-03T01:26:05.648" v="834" actId="20577"/>
        <pc:sldMkLst>
          <pc:docMk/>
          <pc:sldMk cId="1869265099" sldId="284"/>
        </pc:sldMkLst>
        <pc:spChg chg="del">
          <ac:chgData name="Kavyasri Jadala" userId="S::kjadala@purdue.edu::db687c12-7a26-4519-bac9-b9dc3b56fe08" providerId="AD" clId="Web-{E739CEBF-3CF1-A554-D6DE-16AA4AC9842F}" dt="2023-10-03T00:42:03.645" v="346"/>
          <ac:spMkLst>
            <pc:docMk/>
            <pc:sldMk cId="1869265099" sldId="284"/>
            <ac:spMk id="2" creationId="{CECFB276-151B-6D8B-07C5-C751A3E469A7}"/>
          </ac:spMkLst>
        </pc:spChg>
        <pc:spChg chg="del">
          <ac:chgData name="Kavyasri Jadala" userId="S::kjadala@purdue.edu::db687c12-7a26-4519-bac9-b9dc3b56fe08" providerId="AD" clId="Web-{E739CEBF-3CF1-A554-D6DE-16AA4AC9842F}" dt="2023-10-03T00:42:03.645" v="345"/>
          <ac:spMkLst>
            <pc:docMk/>
            <pc:sldMk cId="1869265099" sldId="284"/>
            <ac:spMk id="3" creationId="{69DAAF1E-5DFA-9E88-2254-E50BE02970DC}"/>
          </ac:spMkLst>
        </pc:spChg>
        <pc:spChg chg="mod">
          <ac:chgData name="Kavyasri Jadala" userId="S::kjadala@purdue.edu::db687c12-7a26-4519-bac9-b9dc3b56fe08" providerId="AD" clId="Web-{E739CEBF-3CF1-A554-D6DE-16AA4AC9842F}" dt="2023-10-03T01:15:48.976" v="773" actId="20577"/>
          <ac:spMkLst>
            <pc:docMk/>
            <pc:sldMk cId="1869265099" sldId="284"/>
            <ac:spMk id="4" creationId="{BBF8E777-DCF0-89EA-E8E4-4F19992843AF}"/>
          </ac:spMkLst>
        </pc:spChg>
        <pc:spChg chg="del">
          <ac:chgData name="Kavyasri Jadala" userId="S::kjadala@purdue.edu::db687c12-7a26-4519-bac9-b9dc3b56fe08" providerId="AD" clId="Web-{E739CEBF-3CF1-A554-D6DE-16AA4AC9842F}" dt="2023-10-03T00:42:03.614" v="344"/>
          <ac:spMkLst>
            <pc:docMk/>
            <pc:sldMk cId="1869265099" sldId="284"/>
            <ac:spMk id="5" creationId="{E102AE62-0151-8889-05C5-7289ED31039A}"/>
          </ac:spMkLst>
        </pc:spChg>
        <pc:spChg chg="del">
          <ac:chgData name="Kavyasri Jadala" userId="S::kjadala@purdue.edu::db687c12-7a26-4519-bac9-b9dc3b56fe08" providerId="AD" clId="Web-{E739CEBF-3CF1-A554-D6DE-16AA4AC9842F}" dt="2023-10-03T00:42:03.614" v="343"/>
          <ac:spMkLst>
            <pc:docMk/>
            <pc:sldMk cId="1869265099" sldId="284"/>
            <ac:spMk id="6" creationId="{23DD0328-9702-90FA-EB81-B1791655628E}"/>
          </ac:spMkLst>
        </pc:spChg>
        <pc:spChg chg="del">
          <ac:chgData name="Kavyasri Jadala" userId="S::kjadala@purdue.edu::db687c12-7a26-4519-bac9-b9dc3b56fe08" providerId="AD" clId="Web-{E739CEBF-3CF1-A554-D6DE-16AA4AC9842F}" dt="2023-10-03T00:42:03.614" v="342"/>
          <ac:spMkLst>
            <pc:docMk/>
            <pc:sldMk cId="1869265099" sldId="284"/>
            <ac:spMk id="7" creationId="{687015CA-0606-638E-7885-280091081CE0}"/>
          </ac:spMkLst>
        </pc:spChg>
        <pc:spChg chg="mod ord">
          <ac:chgData name="Kavyasri Jadala" userId="S::kjadala@purdue.edu::db687c12-7a26-4519-bac9-b9dc3b56fe08" providerId="AD" clId="Web-{E739CEBF-3CF1-A554-D6DE-16AA4AC9842F}" dt="2023-10-03T00:42:22.567" v="350"/>
          <ac:spMkLst>
            <pc:docMk/>
            <pc:sldMk cId="1869265099" sldId="284"/>
            <ac:spMk id="8" creationId="{7823DBB3-595A-AB40-7D88-E63276DEC79A}"/>
          </ac:spMkLst>
        </pc:spChg>
        <pc:spChg chg="add del mod">
          <ac:chgData name="Kavyasri Jadala" userId="S::kjadala@purdue.edu::db687c12-7a26-4519-bac9-b9dc3b56fe08" providerId="AD" clId="Web-{E739CEBF-3CF1-A554-D6DE-16AA4AC9842F}" dt="2023-10-03T00:42:22.567" v="350"/>
          <ac:spMkLst>
            <pc:docMk/>
            <pc:sldMk cId="1869265099" sldId="284"/>
            <ac:spMk id="10" creationId="{998E0907-382E-3B5C-4F05-3252FE96B9A2}"/>
          </ac:spMkLst>
        </pc:spChg>
        <pc:spChg chg="add del mod">
          <ac:chgData name="Kavyasri Jadala" userId="S::kjadala@purdue.edu::db687c12-7a26-4519-bac9-b9dc3b56fe08" providerId="AD" clId="Web-{E739CEBF-3CF1-A554-D6DE-16AA4AC9842F}" dt="2023-10-03T00:42:22.567" v="350"/>
          <ac:spMkLst>
            <pc:docMk/>
            <pc:sldMk cId="1869265099" sldId="284"/>
            <ac:spMk id="12" creationId="{1A838C8C-4328-EC3F-9196-B295C4E8221E}"/>
          </ac:spMkLst>
        </pc:spChg>
        <pc:spChg chg="add del mod">
          <ac:chgData name="Kavyasri Jadala" userId="S::kjadala@purdue.edu::db687c12-7a26-4519-bac9-b9dc3b56fe08" providerId="AD" clId="Web-{E739CEBF-3CF1-A554-D6DE-16AA4AC9842F}" dt="2023-10-03T00:58:05.263" v="675"/>
          <ac:spMkLst>
            <pc:docMk/>
            <pc:sldMk cId="1869265099" sldId="284"/>
            <ac:spMk id="16" creationId="{34DD4FE1-3CEE-34E6-7842-C795B8A2B91C}"/>
          </ac:spMkLst>
        </pc:spChg>
        <pc:spChg chg="add mod">
          <ac:chgData name="Kavyasri Jadala" userId="S::kjadala@purdue.edu::db687c12-7a26-4519-bac9-b9dc3b56fe08" providerId="AD" clId="Web-{E739CEBF-3CF1-A554-D6DE-16AA4AC9842F}" dt="2023-10-03T01:26:05.648" v="834" actId="20577"/>
          <ac:spMkLst>
            <pc:docMk/>
            <pc:sldMk cId="1869265099" sldId="284"/>
            <ac:spMk id="19" creationId="{5A81EB27-CC22-DF05-6503-E2E4C444692A}"/>
          </ac:spMkLst>
        </pc:spChg>
        <pc:spChg chg="add mod">
          <ac:chgData name="Kavyasri Jadala" userId="S::kjadala@purdue.edu::db687c12-7a26-4519-bac9-b9dc3b56fe08" providerId="AD" clId="Web-{E739CEBF-3CF1-A554-D6DE-16AA4AC9842F}" dt="2023-10-03T00:59:12.920" v="694" actId="20577"/>
          <ac:spMkLst>
            <pc:docMk/>
            <pc:sldMk cId="1869265099" sldId="284"/>
            <ac:spMk id="21" creationId="{2A212C76-AC5E-9114-B037-B8CD241EC121}"/>
          </ac:spMkLst>
        </pc:spChg>
        <pc:picChg chg="add del mod">
          <ac:chgData name="Kavyasri Jadala" userId="S::kjadala@purdue.edu::db687c12-7a26-4519-bac9-b9dc3b56fe08" providerId="AD" clId="Web-{E739CEBF-3CF1-A554-D6DE-16AA4AC9842F}" dt="2023-10-03T00:50:41.048" v="479"/>
          <ac:picMkLst>
            <pc:docMk/>
            <pc:sldMk cId="1869265099" sldId="284"/>
            <ac:picMk id="14" creationId="{28CE5488-32F0-D970-B0D3-A07CEE4C2756}"/>
          </ac:picMkLst>
        </pc:picChg>
        <pc:picChg chg="add mod">
          <ac:chgData name="Kavyasri Jadala" userId="S::kjadala@purdue.edu::db687c12-7a26-4519-bac9-b9dc3b56fe08" providerId="AD" clId="Web-{E739CEBF-3CF1-A554-D6DE-16AA4AC9842F}" dt="2023-10-03T00:58:47.935" v="680" actId="1076"/>
          <ac:picMkLst>
            <pc:docMk/>
            <pc:sldMk cId="1869265099" sldId="284"/>
            <ac:picMk id="17" creationId="{AC6311D3-0D33-F0BB-1931-4483D6AD1BAE}"/>
          </ac:picMkLst>
        </pc:picChg>
      </pc:sldChg>
      <pc:sldChg chg="addSp delSp modSp ord">
        <pc:chgData name="Kavyasri Jadala" userId="S::kjadala@purdue.edu::db687c12-7a26-4519-bac9-b9dc3b56fe08" providerId="AD" clId="Web-{E739CEBF-3CF1-A554-D6DE-16AA4AC9842F}" dt="2023-10-03T00:38:34.280" v="308" actId="20577"/>
        <pc:sldMkLst>
          <pc:docMk/>
          <pc:sldMk cId="2879118594" sldId="285"/>
        </pc:sldMkLst>
        <pc:spChg chg="del">
          <ac:chgData name="Kavyasri Jadala" userId="S::kjadala@purdue.edu::db687c12-7a26-4519-bac9-b9dc3b56fe08" providerId="AD" clId="Web-{E739CEBF-3CF1-A554-D6DE-16AA4AC9842F}" dt="2023-10-03T00:02:56.350" v="111"/>
          <ac:spMkLst>
            <pc:docMk/>
            <pc:sldMk cId="2879118594" sldId="285"/>
            <ac:spMk id="2" creationId="{7E818071-12E8-228C-11D2-BA1EAFE40929}"/>
          </ac:spMkLst>
        </pc:spChg>
        <pc:spChg chg="mod">
          <ac:chgData name="Kavyasri Jadala" userId="S::kjadala@purdue.edu::db687c12-7a26-4519-bac9-b9dc3b56fe08" providerId="AD" clId="Web-{E739CEBF-3CF1-A554-D6DE-16AA4AC9842F}" dt="2023-10-03T00:02:50.741" v="110" actId="20577"/>
          <ac:spMkLst>
            <pc:docMk/>
            <pc:sldMk cId="2879118594" sldId="285"/>
            <ac:spMk id="3" creationId="{5BF1C6EF-0080-F9AC-8115-EF71FA36F5F0}"/>
          </ac:spMkLst>
        </pc:spChg>
        <pc:spChg chg="add del mod">
          <ac:chgData name="Kavyasri Jadala" userId="S::kjadala@purdue.edu::db687c12-7a26-4519-bac9-b9dc3b56fe08" providerId="AD" clId="Web-{E739CEBF-3CF1-A554-D6DE-16AA4AC9842F}" dt="2023-10-03T00:03:57.852" v="126"/>
          <ac:spMkLst>
            <pc:docMk/>
            <pc:sldMk cId="2879118594" sldId="285"/>
            <ac:spMk id="4" creationId="{F7ABCE57-3105-2FBD-D7E8-2085852F6A97}"/>
          </ac:spMkLst>
        </pc:spChg>
        <pc:spChg chg="del mod">
          <ac:chgData name="Kavyasri Jadala" userId="S::kjadala@purdue.edu::db687c12-7a26-4519-bac9-b9dc3b56fe08" providerId="AD" clId="Web-{E739CEBF-3CF1-A554-D6DE-16AA4AC9842F}" dt="2023-10-03T00:29:01.652" v="200"/>
          <ac:spMkLst>
            <pc:docMk/>
            <pc:sldMk cId="2879118594" sldId="285"/>
            <ac:spMk id="5" creationId="{AC3CEF51-27C2-2293-0DA0-07BC3F8FBA3E}"/>
          </ac:spMkLst>
        </pc:spChg>
        <pc:spChg chg="add mod">
          <ac:chgData name="Kavyasri Jadala" userId="S::kjadala@purdue.edu::db687c12-7a26-4519-bac9-b9dc3b56fe08" providerId="AD" clId="Web-{E739CEBF-3CF1-A554-D6DE-16AA4AC9842F}" dt="2023-10-03T00:37:19.543" v="288" actId="20577"/>
          <ac:spMkLst>
            <pc:docMk/>
            <pc:sldMk cId="2879118594" sldId="285"/>
            <ac:spMk id="7" creationId="{6B1ED39D-3D5C-72D6-E32F-B4FEDD2B648B}"/>
          </ac:spMkLst>
        </pc:spChg>
        <pc:spChg chg="add mod">
          <ac:chgData name="Kavyasri Jadala" userId="S::kjadala@purdue.edu::db687c12-7a26-4519-bac9-b9dc3b56fe08" providerId="AD" clId="Web-{E739CEBF-3CF1-A554-D6DE-16AA4AC9842F}" dt="2023-10-03T00:12:58.417" v="153" actId="1076"/>
          <ac:spMkLst>
            <pc:docMk/>
            <pc:sldMk cId="2879118594" sldId="285"/>
            <ac:spMk id="10" creationId="{671E485D-0C4F-D08C-F648-8C595CD36EFE}"/>
          </ac:spMkLst>
        </pc:spChg>
        <pc:spChg chg="add del mod">
          <ac:chgData name="Kavyasri Jadala" userId="S::kjadala@purdue.edu::db687c12-7a26-4519-bac9-b9dc3b56fe08" providerId="AD" clId="Web-{E739CEBF-3CF1-A554-D6DE-16AA4AC9842F}" dt="2023-10-03T00:30:14.185" v="201"/>
          <ac:spMkLst>
            <pc:docMk/>
            <pc:sldMk cId="2879118594" sldId="285"/>
            <ac:spMk id="12" creationId="{9D1EAC70-C085-6D72-CBD3-0249AFFAC971}"/>
          </ac:spMkLst>
        </pc:spChg>
        <pc:spChg chg="del">
          <ac:chgData name="Kavyasri Jadala" userId="S::kjadala@purdue.edu::db687c12-7a26-4519-bac9-b9dc3b56fe08" providerId="AD" clId="Web-{E739CEBF-3CF1-A554-D6DE-16AA4AC9842F}" dt="2023-10-03T00:11:24.226" v="137"/>
          <ac:spMkLst>
            <pc:docMk/>
            <pc:sldMk cId="2879118594" sldId="285"/>
            <ac:spMk id="14" creationId="{08960CED-835D-73A7-CBD0-D263B2EE9A10}"/>
          </ac:spMkLst>
        </pc:spChg>
        <pc:spChg chg="del mod">
          <ac:chgData name="Kavyasri Jadala" userId="S::kjadala@purdue.edu::db687c12-7a26-4519-bac9-b9dc3b56fe08" providerId="AD" clId="Web-{E739CEBF-3CF1-A554-D6DE-16AA4AC9842F}" dt="2023-10-03T00:11:22.695" v="136"/>
          <ac:spMkLst>
            <pc:docMk/>
            <pc:sldMk cId="2879118594" sldId="285"/>
            <ac:spMk id="15" creationId="{770EA3B7-366F-B325-5CD3-875CDC9391B4}"/>
          </ac:spMkLst>
        </pc:spChg>
        <pc:spChg chg="add del mod">
          <ac:chgData name="Kavyasri Jadala" userId="S::kjadala@purdue.edu::db687c12-7a26-4519-bac9-b9dc3b56fe08" providerId="AD" clId="Web-{E739CEBF-3CF1-A554-D6DE-16AA4AC9842F}" dt="2023-10-03T00:35:40.602" v="213"/>
          <ac:spMkLst>
            <pc:docMk/>
            <pc:sldMk cId="2879118594" sldId="285"/>
            <ac:spMk id="19" creationId="{9989858E-839D-9A92-92A2-0D31FB721C68}"/>
          </ac:spMkLst>
        </pc:spChg>
        <pc:spChg chg="add mod">
          <ac:chgData name="Kavyasri Jadala" userId="S::kjadala@purdue.edu::db687c12-7a26-4519-bac9-b9dc3b56fe08" providerId="AD" clId="Web-{E739CEBF-3CF1-A554-D6DE-16AA4AC9842F}" dt="2023-10-03T00:38:34.280" v="308" actId="20577"/>
          <ac:spMkLst>
            <pc:docMk/>
            <pc:sldMk cId="2879118594" sldId="285"/>
            <ac:spMk id="21" creationId="{1E3E597C-A650-8478-1226-7A32529AB07A}"/>
          </ac:spMkLst>
        </pc:spChg>
        <pc:grpChg chg="del">
          <ac:chgData name="Kavyasri Jadala" userId="S::kjadala@purdue.edu::db687c12-7a26-4519-bac9-b9dc3b56fe08" providerId="AD" clId="Web-{E739CEBF-3CF1-A554-D6DE-16AA4AC9842F}" dt="2023-10-03T00:11:13.382" v="134"/>
          <ac:grpSpMkLst>
            <pc:docMk/>
            <pc:sldMk cId="2879118594" sldId="285"/>
            <ac:grpSpMk id="16" creationId="{A34985A8-E944-D83E-2FD8-F2E691CF2687}"/>
          </ac:grpSpMkLst>
        </pc:grpChg>
        <pc:picChg chg="add mod">
          <ac:chgData name="Kavyasri Jadala" userId="S::kjadala@purdue.edu::db687c12-7a26-4519-bac9-b9dc3b56fe08" providerId="AD" clId="Web-{E739CEBF-3CF1-A554-D6DE-16AA4AC9842F}" dt="2023-10-03T00:37:23.512" v="289" actId="1076"/>
          <ac:picMkLst>
            <pc:docMk/>
            <pc:sldMk cId="2879118594" sldId="285"/>
            <ac:picMk id="8" creationId="{8C0BFF5B-9956-9072-D5BD-CB1ECE58C335}"/>
          </ac:picMkLst>
        </pc:picChg>
        <pc:picChg chg="add mod">
          <ac:chgData name="Kavyasri Jadala" userId="S::kjadala@purdue.edu::db687c12-7a26-4519-bac9-b9dc3b56fe08" providerId="AD" clId="Web-{E739CEBF-3CF1-A554-D6DE-16AA4AC9842F}" dt="2023-10-03T00:37:25.496" v="290" actId="1076"/>
          <ac:picMkLst>
            <pc:docMk/>
            <pc:sldMk cId="2879118594" sldId="285"/>
            <ac:picMk id="9" creationId="{55FD2841-ECAA-1F97-5E81-23112E928239}"/>
          </ac:picMkLst>
        </pc:picChg>
        <pc:picChg chg="del">
          <ac:chgData name="Kavyasri Jadala" userId="S::kjadala@purdue.edu::db687c12-7a26-4519-bac9-b9dc3b56fe08" providerId="AD" clId="Web-{E739CEBF-3CF1-A554-D6DE-16AA4AC9842F}" dt="2023-10-03T00:11:26.008" v="139"/>
          <ac:picMkLst>
            <pc:docMk/>
            <pc:sldMk cId="2879118594" sldId="285"/>
            <ac:picMk id="20" creationId="{9C9B7FA2-3FF2-8947-B180-8524CFDB5BB9}"/>
          </ac:picMkLst>
        </pc:picChg>
        <pc:cxnChg chg="del">
          <ac:chgData name="Kavyasri Jadala" userId="S::kjadala@purdue.edu::db687c12-7a26-4519-bac9-b9dc3b56fe08" providerId="AD" clId="Web-{E739CEBF-3CF1-A554-D6DE-16AA4AC9842F}" dt="2023-10-03T00:11:24.226" v="138"/>
          <ac:cxnSpMkLst>
            <pc:docMk/>
            <pc:sldMk cId="2879118594" sldId="285"/>
            <ac:cxnSpMk id="13" creationId="{2A93F744-5C1E-86EA-2709-A18C1A6003C0}"/>
          </ac:cxnSpMkLst>
        </pc:cxnChg>
      </pc:sldChg>
      <pc:sldChg chg="addSp delSp modSp">
        <pc:chgData name="Kavyasri Jadala" userId="S::kjadala@purdue.edu::db687c12-7a26-4519-bac9-b9dc3b56fe08" providerId="AD" clId="Web-{E739CEBF-3CF1-A554-D6DE-16AA4AC9842F}" dt="2023-10-03T01:52:11.625" v="1135"/>
        <pc:sldMkLst>
          <pc:docMk/>
          <pc:sldMk cId="2642209218" sldId="286"/>
        </pc:sldMkLst>
        <pc:spChg chg="mod">
          <ac:chgData name="Kavyasri Jadala" userId="S::kjadala@purdue.edu::db687c12-7a26-4519-bac9-b9dc3b56fe08" providerId="AD" clId="Web-{E739CEBF-3CF1-A554-D6DE-16AA4AC9842F}" dt="2023-10-03T01:23:40.129" v="829" actId="20577"/>
          <ac:spMkLst>
            <pc:docMk/>
            <pc:sldMk cId="2642209218" sldId="286"/>
            <ac:spMk id="3" creationId="{5458433A-6696-F75B-4A3F-75313AC60FA3}"/>
          </ac:spMkLst>
        </pc:spChg>
        <pc:spChg chg="add del mod">
          <ac:chgData name="Kavyasri Jadala" userId="S::kjadala@purdue.edu::db687c12-7a26-4519-bac9-b9dc3b56fe08" providerId="AD" clId="Web-{E739CEBF-3CF1-A554-D6DE-16AA4AC9842F}" dt="2023-10-03T01:23:30.535" v="823"/>
          <ac:spMkLst>
            <pc:docMk/>
            <pc:sldMk cId="2642209218" sldId="286"/>
            <ac:spMk id="6" creationId="{2BC46739-F48B-062B-80EC-D0FAE9541646}"/>
          </ac:spMkLst>
        </pc:spChg>
        <pc:spChg chg="add del mod">
          <ac:chgData name="Kavyasri Jadala" userId="S::kjadala@purdue.edu::db687c12-7a26-4519-bac9-b9dc3b56fe08" providerId="AD" clId="Web-{E739CEBF-3CF1-A554-D6DE-16AA4AC9842F}" dt="2023-10-03T01:52:11.625" v="1135"/>
          <ac:spMkLst>
            <pc:docMk/>
            <pc:sldMk cId="2642209218" sldId="286"/>
            <ac:spMk id="10" creationId="{4D1B706B-63B8-B1F2-682D-F20A0DD1CE19}"/>
          </ac:spMkLst>
        </pc:spChg>
        <pc:graphicFrameChg chg="del">
          <ac:chgData name="Kavyasri Jadala" userId="S::kjadala@purdue.edu::db687c12-7a26-4519-bac9-b9dc3b56fe08" providerId="AD" clId="Web-{E739CEBF-3CF1-A554-D6DE-16AA4AC9842F}" dt="2023-10-03T01:23:29.050" v="822"/>
          <ac:graphicFrameMkLst>
            <pc:docMk/>
            <pc:sldMk cId="2642209218" sldId="286"/>
            <ac:graphicFrameMk id="7" creationId="{19FD001F-6524-F74C-FD29-E6B57B8A7AF7}"/>
          </ac:graphicFrameMkLst>
        </pc:graphicFrameChg>
        <pc:picChg chg="add del mod ord">
          <ac:chgData name="Kavyasri Jadala" userId="S::kjadala@purdue.edu::db687c12-7a26-4519-bac9-b9dc3b56fe08" providerId="AD" clId="Web-{E739CEBF-3CF1-A554-D6DE-16AA4AC9842F}" dt="2023-10-03T01:51:52.078" v="1134"/>
          <ac:picMkLst>
            <pc:docMk/>
            <pc:sldMk cId="2642209218" sldId="286"/>
            <ac:picMk id="8" creationId="{582A4C86-6F79-5B96-D7BD-D36DF8CABC1E}"/>
          </ac:picMkLst>
        </pc:picChg>
        <pc:picChg chg="add mod ord">
          <ac:chgData name="Kavyasri Jadala" userId="S::kjadala@purdue.edu::db687c12-7a26-4519-bac9-b9dc3b56fe08" providerId="AD" clId="Web-{E739CEBF-3CF1-A554-D6DE-16AA4AC9842F}" dt="2023-10-03T01:52:11.625" v="1135"/>
          <ac:picMkLst>
            <pc:docMk/>
            <pc:sldMk cId="2642209218" sldId="286"/>
            <ac:picMk id="11" creationId="{842289DE-B2C0-9780-C603-48DE01B89D18}"/>
          </ac:picMkLst>
        </pc:picChg>
      </pc:sldChg>
      <pc:sldChg chg="del">
        <pc:chgData name="Kavyasri Jadala" userId="S::kjadala@purdue.edu::db687c12-7a26-4519-bac9-b9dc3b56fe08" providerId="AD" clId="Web-{E739CEBF-3CF1-A554-D6DE-16AA4AC9842F}" dt="2023-10-03T01:44:35.551" v="1133"/>
        <pc:sldMkLst>
          <pc:docMk/>
          <pc:sldMk cId="4032411436" sldId="290"/>
        </pc:sldMkLst>
      </pc:sldChg>
      <pc:sldChg chg="del">
        <pc:chgData name="Kavyasri Jadala" userId="S::kjadala@purdue.edu::db687c12-7a26-4519-bac9-b9dc3b56fe08" providerId="AD" clId="Web-{E739CEBF-3CF1-A554-D6DE-16AA4AC9842F}" dt="2023-10-03T01:44:27.270" v="1132"/>
        <pc:sldMkLst>
          <pc:docMk/>
          <pc:sldMk cId="3639878960" sldId="291"/>
        </pc:sldMkLst>
      </pc:sldChg>
      <pc:sldChg chg="addSp delSp modSp add ord replId">
        <pc:chgData name="Kavyasri Jadala" userId="S::kjadala@purdue.edu::db687c12-7a26-4519-bac9-b9dc3b56fe08" providerId="AD" clId="Web-{E739CEBF-3CF1-A554-D6DE-16AA4AC9842F}" dt="2023-10-03T00:48:48.764" v="466" actId="20577"/>
        <pc:sldMkLst>
          <pc:docMk/>
          <pc:sldMk cId="1776872525" sldId="292"/>
        </pc:sldMkLst>
        <pc:spChg chg="add del mod">
          <ac:chgData name="Kavyasri Jadala" userId="S::kjadala@purdue.edu::db687c12-7a26-4519-bac9-b9dc3b56fe08" providerId="AD" clId="Web-{E739CEBF-3CF1-A554-D6DE-16AA4AC9842F}" dt="2023-10-03T00:48:16.842" v="454"/>
          <ac:spMkLst>
            <pc:docMk/>
            <pc:sldMk cId="1776872525" sldId="292"/>
            <ac:spMk id="3" creationId="{6BEADFC4-2DF2-9C52-F9D3-71996AA14124}"/>
          </ac:spMkLst>
        </pc:spChg>
        <pc:spChg chg="mod">
          <ac:chgData name="Kavyasri Jadala" userId="S::kjadala@purdue.edu::db687c12-7a26-4519-bac9-b9dc3b56fe08" providerId="AD" clId="Web-{E739CEBF-3CF1-A554-D6DE-16AA4AC9842F}" dt="2023-10-03T00:48:48.764" v="466" actId="20577"/>
          <ac:spMkLst>
            <pc:docMk/>
            <pc:sldMk cId="1776872525" sldId="292"/>
            <ac:spMk id="4" creationId="{BBF8E777-DCF0-89EA-E8E4-4F19992843AF}"/>
          </ac:spMkLst>
        </pc:spChg>
        <pc:spChg chg="add del mod">
          <ac:chgData name="Kavyasri Jadala" userId="S::kjadala@purdue.edu::db687c12-7a26-4519-bac9-b9dc3b56fe08" providerId="AD" clId="Web-{E739CEBF-3CF1-A554-D6DE-16AA4AC9842F}" dt="2023-10-03T00:48:30.373" v="460"/>
          <ac:spMkLst>
            <pc:docMk/>
            <pc:sldMk cId="1776872525" sldId="292"/>
            <ac:spMk id="6" creationId="{F66BF20B-D6F4-8D27-FD1D-F4BCFE4FBA1E}"/>
          </ac:spMkLst>
        </pc:spChg>
        <pc:spChg chg="del">
          <ac:chgData name="Kavyasri Jadala" userId="S::kjadala@purdue.edu::db687c12-7a26-4519-bac9-b9dc3b56fe08" providerId="AD" clId="Web-{E739CEBF-3CF1-A554-D6DE-16AA4AC9842F}" dt="2023-10-03T00:48:00.419" v="453"/>
          <ac:spMkLst>
            <pc:docMk/>
            <pc:sldMk cId="1776872525" sldId="292"/>
            <ac:spMk id="19" creationId="{5A81EB27-CC22-DF05-6503-E2E4C444692A}"/>
          </ac:spMkLst>
        </pc:spChg>
        <pc:spChg chg="del mod">
          <ac:chgData name="Kavyasri Jadala" userId="S::kjadala@purdue.edu::db687c12-7a26-4519-bac9-b9dc3b56fe08" providerId="AD" clId="Web-{E739CEBF-3CF1-A554-D6DE-16AA4AC9842F}" dt="2023-10-03T00:47:54.404" v="451"/>
          <ac:spMkLst>
            <pc:docMk/>
            <pc:sldMk cId="1776872525" sldId="292"/>
            <ac:spMk id="21" creationId="{2A212C76-AC5E-9114-B037-B8CD241EC121}"/>
          </ac:spMkLst>
        </pc:spChg>
        <pc:picChg chg="add mod ord">
          <ac:chgData name="Kavyasri Jadala" userId="S::kjadala@purdue.edu::db687c12-7a26-4519-bac9-b9dc3b56fe08" providerId="AD" clId="Web-{E739CEBF-3CF1-A554-D6DE-16AA4AC9842F}" dt="2023-10-03T00:48:38.342" v="463" actId="1076"/>
          <ac:picMkLst>
            <pc:docMk/>
            <pc:sldMk cId="1776872525" sldId="292"/>
            <ac:picMk id="5" creationId="{CD94C12C-403B-D421-30C6-9044236428EB}"/>
          </ac:picMkLst>
        </pc:picChg>
        <pc:picChg chg="del">
          <ac:chgData name="Kavyasri Jadala" userId="S::kjadala@purdue.edu::db687c12-7a26-4519-bac9-b9dc3b56fe08" providerId="AD" clId="Web-{E739CEBF-3CF1-A554-D6DE-16AA4AC9842F}" dt="2023-10-03T00:47:55.826" v="452"/>
          <ac:picMkLst>
            <pc:docMk/>
            <pc:sldMk cId="1776872525" sldId="292"/>
            <ac:picMk id="14" creationId="{28CE5488-32F0-D970-B0D3-A07CEE4C2756}"/>
          </ac:picMkLst>
        </pc:picChg>
      </pc:sldChg>
      <pc:sldChg chg="addSp delSp modSp add replId">
        <pc:chgData name="Kavyasri Jadala" userId="S::kjadala@purdue.edu::db687c12-7a26-4519-bac9-b9dc3b56fe08" providerId="AD" clId="Web-{E739CEBF-3CF1-A554-D6DE-16AA4AC9842F}" dt="2023-10-03T01:34:20.786" v="876" actId="1076"/>
        <pc:sldMkLst>
          <pc:docMk/>
          <pc:sldMk cId="1590021974" sldId="293"/>
        </pc:sldMkLst>
        <pc:spChg chg="add del mod">
          <ac:chgData name="Kavyasri Jadala" userId="S::kjadala@purdue.edu::db687c12-7a26-4519-bac9-b9dc3b56fe08" providerId="AD" clId="Web-{E739CEBF-3CF1-A554-D6DE-16AA4AC9842F}" dt="2023-10-03T00:49:07.968" v="474"/>
          <ac:spMkLst>
            <pc:docMk/>
            <pc:sldMk cId="1590021974" sldId="293"/>
            <ac:spMk id="3" creationId="{C4DD23BC-19DC-A319-3839-0090E77A2CFA}"/>
          </ac:spMkLst>
        </pc:spChg>
        <pc:spChg chg="mod">
          <ac:chgData name="Kavyasri Jadala" userId="S::kjadala@purdue.edu::db687c12-7a26-4519-bac9-b9dc3b56fe08" providerId="AD" clId="Web-{E739CEBF-3CF1-A554-D6DE-16AA4AC9842F}" dt="2023-10-03T00:49:04.780" v="472" actId="20577"/>
          <ac:spMkLst>
            <pc:docMk/>
            <pc:sldMk cId="1590021974" sldId="293"/>
            <ac:spMk id="4" creationId="{BBF8E777-DCF0-89EA-E8E4-4F19992843AF}"/>
          </ac:spMkLst>
        </pc:spChg>
        <pc:picChg chg="del">
          <ac:chgData name="Kavyasri Jadala" userId="S::kjadala@purdue.edu::db687c12-7a26-4519-bac9-b9dc3b56fe08" providerId="AD" clId="Web-{E739CEBF-3CF1-A554-D6DE-16AA4AC9842F}" dt="2023-10-03T00:49:06.484" v="473"/>
          <ac:picMkLst>
            <pc:docMk/>
            <pc:sldMk cId="1590021974" sldId="293"/>
            <ac:picMk id="5" creationId="{CD94C12C-403B-D421-30C6-9044236428EB}"/>
          </ac:picMkLst>
        </pc:picChg>
        <pc:picChg chg="add mod ord">
          <ac:chgData name="Kavyasri Jadala" userId="S::kjadala@purdue.edu::db687c12-7a26-4519-bac9-b9dc3b56fe08" providerId="AD" clId="Web-{E739CEBF-3CF1-A554-D6DE-16AA4AC9842F}" dt="2023-10-03T01:34:20.786" v="876" actId="1076"/>
          <ac:picMkLst>
            <pc:docMk/>
            <pc:sldMk cId="1590021974" sldId="293"/>
            <ac:picMk id="6" creationId="{45A9921A-ED90-4865-8C82-4DC70438B6CC}"/>
          </ac:picMkLst>
        </pc:picChg>
      </pc:sldChg>
      <pc:sldChg chg="addSp delSp modSp add mod replId modClrScheme chgLayout">
        <pc:chgData name="Kavyasri Jadala" userId="S::kjadala@purdue.edu::db687c12-7a26-4519-bac9-b9dc3b56fe08" providerId="AD" clId="Web-{E739CEBF-3CF1-A554-D6DE-16AA4AC9842F}" dt="2023-10-03T01:29:55.764" v="862" actId="14100"/>
        <pc:sldMkLst>
          <pc:docMk/>
          <pc:sldMk cId="3519469396" sldId="294"/>
        </pc:sldMkLst>
        <pc:spChg chg="add del mod">
          <ac:chgData name="Kavyasri Jadala" userId="S::kjadala@purdue.edu::db687c12-7a26-4519-bac9-b9dc3b56fe08" providerId="AD" clId="Web-{E739CEBF-3CF1-A554-D6DE-16AA4AC9842F}" dt="2023-10-03T01:29:24.340" v="857"/>
          <ac:spMkLst>
            <pc:docMk/>
            <pc:sldMk cId="3519469396" sldId="294"/>
            <ac:spMk id="3" creationId="{E44545A1-2D93-428B-0838-D208956DA7F9}"/>
          </ac:spMkLst>
        </pc:spChg>
        <pc:spChg chg="mod">
          <ac:chgData name="Kavyasri Jadala" userId="S::kjadala@purdue.edu::db687c12-7a26-4519-bac9-b9dc3b56fe08" providerId="AD" clId="Web-{E739CEBF-3CF1-A554-D6DE-16AA4AC9842F}" dt="2023-10-03T01:29:49.920" v="861" actId="1076"/>
          <ac:spMkLst>
            <pc:docMk/>
            <pc:sldMk cId="3519469396" sldId="294"/>
            <ac:spMk id="4" creationId="{BBF8E777-DCF0-89EA-E8E4-4F19992843AF}"/>
          </ac:spMkLst>
        </pc:spChg>
        <pc:spChg chg="mod">
          <ac:chgData name="Kavyasri Jadala" userId="S::kjadala@purdue.edu::db687c12-7a26-4519-bac9-b9dc3b56fe08" providerId="AD" clId="Web-{E739CEBF-3CF1-A554-D6DE-16AA4AC9842F}" dt="2023-10-03T01:29:24.340" v="857"/>
          <ac:spMkLst>
            <pc:docMk/>
            <pc:sldMk cId="3519469396" sldId="294"/>
            <ac:spMk id="8" creationId="{7823DBB3-595A-AB40-7D88-E63276DEC79A}"/>
          </ac:spMkLst>
        </pc:spChg>
        <pc:spChg chg="mod">
          <ac:chgData name="Kavyasri Jadala" userId="S::kjadala@purdue.edu::db687c12-7a26-4519-bac9-b9dc3b56fe08" providerId="AD" clId="Web-{E739CEBF-3CF1-A554-D6DE-16AA4AC9842F}" dt="2023-10-03T01:29:55.764" v="862" actId="14100"/>
          <ac:spMkLst>
            <pc:docMk/>
            <pc:sldMk cId="3519469396" sldId="294"/>
            <ac:spMk id="19" creationId="{5A81EB27-CC22-DF05-6503-E2E4C444692A}"/>
          </ac:spMkLst>
        </pc:spChg>
        <pc:spChg chg="del">
          <ac:chgData name="Kavyasri Jadala" userId="S::kjadala@purdue.edu::db687c12-7a26-4519-bac9-b9dc3b56fe08" providerId="AD" clId="Web-{E739CEBF-3CF1-A554-D6DE-16AA4AC9842F}" dt="2023-10-03T00:59:22.921" v="696"/>
          <ac:spMkLst>
            <pc:docMk/>
            <pc:sldMk cId="3519469396" sldId="294"/>
            <ac:spMk id="21" creationId="{2A212C76-AC5E-9114-B037-B8CD241EC121}"/>
          </ac:spMkLst>
        </pc:spChg>
        <pc:picChg chg="add mod ord">
          <ac:chgData name="Kavyasri Jadala" userId="S::kjadala@purdue.edu::db687c12-7a26-4519-bac9-b9dc3b56fe08" providerId="AD" clId="Web-{E739CEBF-3CF1-A554-D6DE-16AA4AC9842F}" dt="2023-10-03T01:29:24.340" v="857"/>
          <ac:picMkLst>
            <pc:docMk/>
            <pc:sldMk cId="3519469396" sldId="294"/>
            <ac:picMk id="5" creationId="{E8B52538-1B4D-BC2E-D959-263668C9B28C}"/>
          </ac:picMkLst>
        </pc:picChg>
        <pc:picChg chg="del">
          <ac:chgData name="Kavyasri Jadala" userId="S::kjadala@purdue.edu::db687c12-7a26-4519-bac9-b9dc3b56fe08" providerId="AD" clId="Web-{E739CEBF-3CF1-A554-D6DE-16AA4AC9842F}" dt="2023-10-03T01:01:16.220" v="721"/>
          <ac:picMkLst>
            <pc:docMk/>
            <pc:sldMk cId="3519469396" sldId="294"/>
            <ac:picMk id="17" creationId="{AC6311D3-0D33-F0BB-1931-4483D6AD1BAE}"/>
          </ac:picMkLst>
        </pc:picChg>
      </pc:sldChg>
      <pc:sldChg chg="addSp delSp modSp add replId">
        <pc:chgData name="Kavyasri Jadala" userId="S::kjadala@purdue.edu::db687c12-7a26-4519-bac9-b9dc3b56fe08" providerId="AD" clId="Web-{E739CEBF-3CF1-A554-D6DE-16AA4AC9842F}" dt="2023-10-03T01:35:42.132" v="889" actId="1076"/>
        <pc:sldMkLst>
          <pc:docMk/>
          <pc:sldMk cId="2309933542" sldId="295"/>
        </pc:sldMkLst>
        <pc:spChg chg="mod">
          <ac:chgData name="Kavyasri Jadala" userId="S::kjadala@purdue.edu::db687c12-7a26-4519-bac9-b9dc3b56fe08" providerId="AD" clId="Web-{E739CEBF-3CF1-A554-D6DE-16AA4AC9842F}" dt="2023-10-03T01:15:57.492" v="775" actId="20577"/>
          <ac:spMkLst>
            <pc:docMk/>
            <pc:sldMk cId="2309933542" sldId="295"/>
            <ac:spMk id="4" creationId="{BBF8E777-DCF0-89EA-E8E4-4F19992843AF}"/>
          </ac:spMkLst>
        </pc:spChg>
        <pc:spChg chg="mod">
          <ac:chgData name="Kavyasri Jadala" userId="S::kjadala@purdue.edu::db687c12-7a26-4519-bac9-b9dc3b56fe08" providerId="AD" clId="Web-{E739CEBF-3CF1-A554-D6DE-16AA4AC9842F}" dt="2023-10-03T01:35:27.725" v="883" actId="20577"/>
          <ac:spMkLst>
            <pc:docMk/>
            <pc:sldMk cId="2309933542" sldId="295"/>
            <ac:spMk id="19" creationId="{5A81EB27-CC22-DF05-6503-E2E4C444692A}"/>
          </ac:spMkLst>
        </pc:spChg>
        <pc:picChg chg="add mod">
          <ac:chgData name="Kavyasri Jadala" userId="S::kjadala@purdue.edu::db687c12-7a26-4519-bac9-b9dc3b56fe08" providerId="AD" clId="Web-{E739CEBF-3CF1-A554-D6DE-16AA4AC9842F}" dt="2023-10-03T01:35:16.600" v="879" actId="1076"/>
          <ac:picMkLst>
            <pc:docMk/>
            <pc:sldMk cId="2309933542" sldId="295"/>
            <ac:picMk id="2" creationId="{2DEB2F8B-F38E-E776-6AAD-0BD058D5FF5E}"/>
          </ac:picMkLst>
        </pc:picChg>
        <pc:picChg chg="del">
          <ac:chgData name="Kavyasri Jadala" userId="S::kjadala@purdue.edu::db687c12-7a26-4519-bac9-b9dc3b56fe08" providerId="AD" clId="Web-{E739CEBF-3CF1-A554-D6DE-16AA4AC9842F}" dt="2023-10-03T01:10:31.828" v="742"/>
          <ac:picMkLst>
            <pc:docMk/>
            <pc:sldMk cId="2309933542" sldId="295"/>
            <ac:picMk id="5" creationId="{E8B52538-1B4D-BC2E-D959-263668C9B28C}"/>
          </ac:picMkLst>
        </pc:picChg>
        <pc:picChg chg="add mod">
          <ac:chgData name="Kavyasri Jadala" userId="S::kjadala@purdue.edu::db687c12-7a26-4519-bac9-b9dc3b56fe08" providerId="AD" clId="Web-{E739CEBF-3CF1-A554-D6DE-16AA4AC9842F}" dt="2023-10-03T01:35:42.132" v="889" actId="1076"/>
          <ac:picMkLst>
            <pc:docMk/>
            <pc:sldMk cId="2309933542" sldId="295"/>
            <ac:picMk id="6" creationId="{C80BA36B-8478-5D75-B5A5-81B41DF3874E}"/>
          </ac:picMkLst>
        </pc:picChg>
      </pc:sldChg>
      <pc:sldChg chg="addSp delSp modSp add replId">
        <pc:chgData name="Kavyasri Jadala" userId="S::kjadala@purdue.edu::db687c12-7a26-4519-bac9-b9dc3b56fe08" providerId="AD" clId="Web-{E739CEBF-3CF1-A554-D6DE-16AA4AC9842F}" dt="2023-10-03T01:43:07.455" v="1125" actId="20577"/>
        <pc:sldMkLst>
          <pc:docMk/>
          <pc:sldMk cId="1616637108" sldId="296"/>
        </pc:sldMkLst>
        <pc:spChg chg="mod">
          <ac:chgData name="Kavyasri Jadala" userId="S::kjadala@purdue.edu::db687c12-7a26-4519-bac9-b9dc3b56fe08" providerId="AD" clId="Web-{E739CEBF-3CF1-A554-D6DE-16AA4AC9842F}" dt="2023-10-03T01:43:07.455" v="1125" actId="20577"/>
          <ac:spMkLst>
            <pc:docMk/>
            <pc:sldMk cId="1616637108" sldId="296"/>
            <ac:spMk id="19" creationId="{5A81EB27-CC22-DF05-6503-E2E4C444692A}"/>
          </ac:spMkLst>
        </pc:spChg>
        <pc:picChg chg="del">
          <ac:chgData name="Kavyasri Jadala" userId="S::kjadala@purdue.edu::db687c12-7a26-4519-bac9-b9dc3b56fe08" providerId="AD" clId="Web-{E739CEBF-3CF1-A554-D6DE-16AA4AC9842F}" dt="2023-10-03T01:17:19.650" v="779"/>
          <ac:picMkLst>
            <pc:docMk/>
            <pc:sldMk cId="1616637108" sldId="296"/>
            <ac:picMk id="2" creationId="{2DEB2F8B-F38E-E776-6AAD-0BD058D5FF5E}"/>
          </ac:picMkLst>
        </pc:picChg>
        <pc:picChg chg="add mod">
          <ac:chgData name="Kavyasri Jadala" userId="S::kjadala@purdue.edu::db687c12-7a26-4519-bac9-b9dc3b56fe08" providerId="AD" clId="Web-{E739CEBF-3CF1-A554-D6DE-16AA4AC9842F}" dt="2023-10-03T01:30:59" v="870" actId="1076"/>
          <ac:picMkLst>
            <pc:docMk/>
            <pc:sldMk cId="1616637108" sldId="296"/>
            <ac:picMk id="5" creationId="{4D16282F-E872-ABA1-0759-177413685BED}"/>
          </ac:picMkLst>
        </pc:picChg>
      </pc:sldChg>
      <pc:sldChg chg="addSp delSp modSp add replId">
        <pc:chgData name="Kavyasri Jadala" userId="S::kjadala@purdue.edu::db687c12-7a26-4519-bac9-b9dc3b56fe08" providerId="AD" clId="Web-{E739CEBF-3CF1-A554-D6DE-16AA4AC9842F}" dt="2023-10-03T01:43:15.690" v="1128" actId="20577"/>
        <pc:sldMkLst>
          <pc:docMk/>
          <pc:sldMk cId="3540604059" sldId="297"/>
        </pc:sldMkLst>
        <pc:spChg chg="mod">
          <ac:chgData name="Kavyasri Jadala" userId="S::kjadala@purdue.edu::db687c12-7a26-4519-bac9-b9dc3b56fe08" providerId="AD" clId="Web-{E739CEBF-3CF1-A554-D6DE-16AA4AC9842F}" dt="2023-10-03T01:37:59.901" v="898" actId="20577"/>
          <ac:spMkLst>
            <pc:docMk/>
            <pc:sldMk cId="3540604059" sldId="297"/>
            <ac:spMk id="3" creationId="{E44545A1-2D93-428B-0838-D208956DA7F9}"/>
          </ac:spMkLst>
        </pc:spChg>
        <pc:spChg chg="mod">
          <ac:chgData name="Kavyasri Jadala" userId="S::kjadala@purdue.edu::db687c12-7a26-4519-bac9-b9dc3b56fe08" providerId="AD" clId="Web-{E739CEBF-3CF1-A554-D6DE-16AA4AC9842F}" dt="2023-10-03T01:43:15.690" v="1128" actId="20577"/>
          <ac:spMkLst>
            <pc:docMk/>
            <pc:sldMk cId="3540604059" sldId="297"/>
            <ac:spMk id="19" creationId="{5A81EB27-CC22-DF05-6503-E2E4C444692A}"/>
          </ac:spMkLst>
        </pc:spChg>
        <pc:picChg chg="add mod">
          <ac:chgData name="Kavyasri Jadala" userId="S::kjadala@purdue.edu::db687c12-7a26-4519-bac9-b9dc3b56fe08" providerId="AD" clId="Web-{E739CEBF-3CF1-A554-D6DE-16AA4AC9842F}" dt="2023-10-03T01:22:21.095" v="811" actId="1076"/>
          <ac:picMkLst>
            <pc:docMk/>
            <pc:sldMk cId="3540604059" sldId="297"/>
            <ac:picMk id="2" creationId="{F3649874-6B1E-4A03-71B3-10DB19F7F1EB}"/>
          </ac:picMkLst>
        </pc:picChg>
        <pc:picChg chg="del">
          <ac:chgData name="Kavyasri Jadala" userId="S::kjadala@purdue.edu::db687c12-7a26-4519-bac9-b9dc3b56fe08" providerId="AD" clId="Web-{E739CEBF-3CF1-A554-D6DE-16AA4AC9842F}" dt="2023-10-03T01:20:36.640" v="799"/>
          <ac:picMkLst>
            <pc:docMk/>
            <pc:sldMk cId="3540604059" sldId="297"/>
            <ac:picMk id="5" creationId="{4D16282F-E872-ABA1-0759-177413685BED}"/>
          </ac:picMkLst>
        </pc:picChg>
      </pc:sldChg>
      <pc:sldChg chg="addSp delSp new del">
        <pc:chgData name="Kavyasri Jadala" userId="S::kjadala@purdue.edu::db687c12-7a26-4519-bac9-b9dc3b56fe08" providerId="AD" clId="Web-{E739CEBF-3CF1-A554-D6DE-16AA4AC9842F}" dt="2023-10-03T01:32:47.565" v="875"/>
        <pc:sldMkLst>
          <pc:docMk/>
          <pc:sldMk cId="826913568" sldId="298"/>
        </pc:sldMkLst>
        <pc:spChg chg="del">
          <ac:chgData name="Kavyasri Jadala" userId="S::kjadala@purdue.edu::db687c12-7a26-4519-bac9-b9dc3b56fe08" providerId="AD" clId="Web-{E739CEBF-3CF1-A554-D6DE-16AA4AC9842F}" dt="2023-10-03T01:32:22.861" v="872"/>
          <ac:spMkLst>
            <pc:docMk/>
            <pc:sldMk cId="826913568" sldId="298"/>
            <ac:spMk id="3" creationId="{81442D60-BCC6-9CD3-4ED2-FB13CC9263CC}"/>
          </ac:spMkLst>
        </pc:spChg>
        <pc:spChg chg="del">
          <ac:chgData name="Kavyasri Jadala" userId="S::kjadala@purdue.edu::db687c12-7a26-4519-bac9-b9dc3b56fe08" providerId="AD" clId="Web-{E739CEBF-3CF1-A554-D6DE-16AA4AC9842F}" dt="2023-10-03T01:32:25.393" v="873"/>
          <ac:spMkLst>
            <pc:docMk/>
            <pc:sldMk cId="826913568" sldId="298"/>
            <ac:spMk id="4" creationId="{31BE43A7-59CC-3B85-4A85-C16A671C53B9}"/>
          </ac:spMkLst>
        </pc:spChg>
        <pc:picChg chg="add">
          <ac:chgData name="Kavyasri Jadala" userId="S::kjadala@purdue.edu::db687c12-7a26-4519-bac9-b9dc3b56fe08" providerId="AD" clId="Web-{E739CEBF-3CF1-A554-D6DE-16AA4AC9842F}" dt="2023-10-03T01:32:28.611" v="874"/>
          <ac:picMkLst>
            <pc:docMk/>
            <pc:sldMk cId="826913568" sldId="298"/>
            <ac:picMk id="8" creationId="{BD9C1D73-D57A-5ACD-CA6A-6B77ECE91713}"/>
          </ac:picMkLst>
        </pc:picChg>
      </pc:sldChg>
      <pc:sldChg chg="addSp delSp modSp add replId">
        <pc:chgData name="Kavyasri Jadala" userId="S::kjadala@purdue.edu::db687c12-7a26-4519-bac9-b9dc3b56fe08" providerId="AD" clId="Web-{E739CEBF-3CF1-A554-D6DE-16AA4AC9842F}" dt="2023-10-03T01:52:26.657" v="1138"/>
        <pc:sldMkLst>
          <pc:docMk/>
          <pc:sldMk cId="4013796412" sldId="298"/>
        </pc:sldMkLst>
        <pc:spChg chg="add del mod">
          <ac:chgData name="Kavyasri Jadala" userId="S::kjadala@purdue.edu::db687c12-7a26-4519-bac9-b9dc3b56fe08" providerId="AD" clId="Web-{E739CEBF-3CF1-A554-D6DE-16AA4AC9842F}" dt="2023-10-03T01:52:26.657" v="1138"/>
          <ac:spMkLst>
            <pc:docMk/>
            <pc:sldMk cId="4013796412" sldId="298"/>
            <ac:spMk id="6" creationId="{06BD9940-CE7E-4EB3-5C04-747095357E49}"/>
          </ac:spMkLst>
        </pc:spChg>
        <pc:picChg chg="add mod ord">
          <ac:chgData name="Kavyasri Jadala" userId="S::kjadala@purdue.edu::db687c12-7a26-4519-bac9-b9dc3b56fe08" providerId="AD" clId="Web-{E739CEBF-3CF1-A554-D6DE-16AA4AC9842F}" dt="2023-10-03T01:52:26.657" v="1138"/>
          <ac:picMkLst>
            <pc:docMk/>
            <pc:sldMk cId="4013796412" sldId="298"/>
            <ac:picMk id="7" creationId="{2490D68F-89FA-9974-E45A-4A734D007F9B}"/>
          </ac:picMkLst>
        </pc:picChg>
        <pc:picChg chg="del">
          <ac:chgData name="Kavyasri Jadala" userId="S::kjadala@purdue.edu::db687c12-7a26-4519-bac9-b9dc3b56fe08" providerId="AD" clId="Web-{E739CEBF-3CF1-A554-D6DE-16AA4AC9842F}" dt="2023-10-03T01:52:21.938" v="1137"/>
          <ac:picMkLst>
            <pc:docMk/>
            <pc:sldMk cId="4013796412" sldId="298"/>
            <ac:picMk id="11" creationId="{842289DE-B2C0-9780-C603-48DE01B89D18}"/>
          </ac:picMkLst>
        </pc:picChg>
      </pc:sldChg>
      <pc:sldChg chg="add del replId">
        <pc:chgData name="Kavyasri Jadala" userId="S::kjadala@purdue.edu::db687c12-7a26-4519-bac9-b9dc3b56fe08" providerId="AD" clId="Web-{E739CEBF-3CF1-A554-D6DE-16AA4AC9842F}" dt="2023-10-03T01:21:31.672" v="802"/>
        <pc:sldMkLst>
          <pc:docMk/>
          <pc:sldMk cId="42129356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1926CF7-48D8-2F46-AFC8-8A5D2298DFDD}" type="datetimeFigureOut">
              <a:rPr lang="en-US" smtClean="0"/>
              <a:t>10/3/2023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5</a:t>
            </a:fld>
            <a:endParaRPr lang="en-US"/>
          </a:p>
        </p:txBody>
      </p:sp>
    </p:spTree>
    <p:extLst>
      <p:ext uri="{BB962C8B-B14F-4D97-AF65-F5344CB8AC3E}">
        <p14:creationId xmlns:p14="http://schemas.microsoft.com/office/powerpoint/2010/main" val="35123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13" name="Purdue Logo" descr="Purdue Logo">
            <a:extLst>
              <a:ext uri="{FF2B5EF4-FFF2-40B4-BE49-F238E27FC236}">
                <a16:creationId xmlns:a16="http://schemas.microsoft.com/office/drawing/2014/main" id="{121060AA-930A-4F8F-D7F6-9CFE82494609}"/>
              </a:ext>
            </a:extLst>
          </p:cNvPr>
          <p:cNvPicPr>
            <a:picLocks noChangeAspect="1"/>
          </p:cNvPicPr>
          <p:nvPr userDrawn="1"/>
        </p:nvPicPr>
        <p:blipFill>
          <a:blip r:embed="rId2"/>
          <a:stretch>
            <a:fillRect/>
          </a:stretch>
        </p:blipFill>
        <p:spPr>
          <a:xfrm>
            <a:off x="1027077" y="5756157"/>
            <a:ext cx="2709200" cy="484939"/>
          </a:xfrm>
          <a:prstGeom prst="rect">
            <a:avLst/>
          </a:prstGeom>
        </p:spPr>
      </p:pic>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3"/>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1023257" y="2005070"/>
            <a:ext cx="7763458" cy="592834"/>
          </a:xfrm>
        </p:spPr>
        <p:txBody>
          <a:bodyPr>
            <a:noAutofit/>
          </a:bodyPr>
          <a:lstStyle>
            <a:lvl1pPr>
              <a:defRPr sz="5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1023257" y="2629338"/>
            <a:ext cx="7763458" cy="449263"/>
          </a:xfrm>
        </p:spPr>
        <p:txBody>
          <a:bodyPr>
            <a:noAutofit/>
          </a:bodyPr>
          <a:lstStyle>
            <a:lvl1pPr marL="0" indent="0">
              <a:buFontTx/>
              <a:buNone/>
              <a:defRPr sz="2400" b="1">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1023257" y="3107129"/>
            <a:ext cx="7763458" cy="449263"/>
          </a:xfrm>
        </p:spPr>
        <p:txBody>
          <a:bodyPr>
            <a:normAutofit/>
          </a:bodyPr>
          <a:lstStyle>
            <a:lvl1pPr marL="0" indent="0">
              <a:buFontTx/>
              <a:buNone/>
              <a:defRPr sz="1600">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fld id="{C7124C19-F609-8C4C-8116-78E353E3E672}" type="datetime1">
              <a:rPr lang="en-US" smtClean="0"/>
              <a:t>3/29/23</a:t>
            </a:fld>
            <a:endParaRPr lang="en-US"/>
          </a:p>
        </p:txBody>
      </p:sp>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3" y="3652272"/>
            <a:ext cx="5469743"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GB"/>
              <a:t>Click to edit Master title style</a:t>
            </a:r>
            <a:endParaRPr lang="en-US"/>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1" y="1543323"/>
            <a:ext cx="546974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6275945" y="1543323"/>
            <a:ext cx="5458727"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6264929" y="3652271"/>
            <a:ext cx="5469743"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8" name="Slide Number Placeholder 7">
            <a:extLst>
              <a:ext uri="{FF2B5EF4-FFF2-40B4-BE49-F238E27FC236}">
                <a16:creationId xmlns:a16="http://schemas.microsoft.com/office/drawing/2014/main" id="{1915D662-4E39-E167-612C-BF5868256B45}"/>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4" y="3652272"/>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GB"/>
              <a:t>Click to edit Master title style</a:t>
            </a:r>
            <a:endParaRPr lang="en-US"/>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2" y="1543323"/>
            <a:ext cx="3534479"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336974" y="1543324"/>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325959" y="3652272"/>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8205605" y="1532307"/>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8194590" y="3641255"/>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8" name="Slide Number Placeholder 7">
            <a:extLst>
              <a:ext uri="{FF2B5EF4-FFF2-40B4-BE49-F238E27FC236}">
                <a16:creationId xmlns:a16="http://schemas.microsoft.com/office/drawing/2014/main" id="{FBD2D034-EF04-7ED6-DAB6-6B66FFFD23F5}"/>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457202" y="457200"/>
            <a:ext cx="4314823" cy="964096"/>
          </a:xfrm>
        </p:spPr>
        <p:txBody>
          <a:bodyPr anchor="b"/>
          <a:lstStyle>
            <a:lvl1pPr>
              <a:defRPr sz="3200"/>
            </a:lvl1pPr>
          </a:lstStyle>
          <a:p>
            <a:r>
              <a:rPr lang="en-GB"/>
              <a:t>Click to edit Master title style</a:t>
            </a:r>
            <a:endParaRPr lang="en-US"/>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457202" y="1570383"/>
            <a:ext cx="4314823" cy="42986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5071871" y="457200"/>
            <a:ext cx="6662927" cy="541178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3" name="Purdue Logo" descr="Purdue Logo">
            <a:extLst>
              <a:ext uri="{FF2B5EF4-FFF2-40B4-BE49-F238E27FC236}">
                <a16:creationId xmlns:a16="http://schemas.microsoft.com/office/drawing/2014/main" id="{821C840C-3AA9-6493-3A9D-CE82D8D49211}"/>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8" name="Slide Number Placeholder 7">
            <a:extLst>
              <a:ext uri="{FF2B5EF4-FFF2-40B4-BE49-F238E27FC236}">
                <a16:creationId xmlns:a16="http://schemas.microsoft.com/office/drawing/2014/main" id="{D09E755D-1048-EC23-56AF-29D378F2C60D}"/>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hoto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9A83-2C12-9A72-A547-B9374C1072DC}"/>
              </a:ext>
            </a:extLst>
          </p:cNvPr>
          <p:cNvSpPr>
            <a:spLocks noGrp="1"/>
          </p:cNvSpPr>
          <p:nvPr>
            <p:ph type="title"/>
          </p:nvPr>
        </p:nvSpPr>
        <p:spPr>
          <a:xfrm>
            <a:off x="446314" y="470037"/>
            <a:ext cx="4325711" cy="1034775"/>
          </a:xfrm>
        </p:spPr>
        <p:txBody>
          <a:bodyPr anchor="b"/>
          <a:lstStyle>
            <a:lvl1pPr fontAlgn="t">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5183188" y="470037"/>
            <a:ext cx="6562498" cy="5391013"/>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46314" y="1759226"/>
            <a:ext cx="4325711" cy="4086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7" name="Slide Number Placeholder 7">
            <a:extLst>
              <a:ext uri="{FF2B5EF4-FFF2-40B4-BE49-F238E27FC236}">
                <a16:creationId xmlns:a16="http://schemas.microsoft.com/office/drawing/2014/main" id="{FE64CB18-213F-28B8-BC8E-873B3669AA97}"/>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4333543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46313"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GB"/>
              <a:t>Click to edit Master title style</a:t>
            </a:r>
            <a:endParaRPr lang="en-US"/>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6286962"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6" name="Slide Number Placeholder 7">
            <a:extLst>
              <a:ext uri="{FF2B5EF4-FFF2-40B4-BE49-F238E27FC236}">
                <a16:creationId xmlns:a16="http://schemas.microsoft.com/office/drawing/2014/main" id="{4E3B72F0-0088-F8E0-924C-87A1C1CC8D9E}"/>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68086" y="1543323"/>
            <a:ext cx="5862679"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6615759" y="1543322"/>
            <a:ext cx="5129927" cy="4307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GB"/>
              <a:t>Click to edit Master title style</a:t>
            </a:r>
            <a:endParaRPr lang="en-US"/>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3486577" y="3795304"/>
            <a:ext cx="2844188"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68086" y="3795304"/>
            <a:ext cx="2844188"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Slide Number Placeholder 7">
            <a:extLst>
              <a:ext uri="{FF2B5EF4-FFF2-40B4-BE49-F238E27FC236}">
                <a16:creationId xmlns:a16="http://schemas.microsoft.com/office/drawing/2014/main" id="{CB8506A9-E20F-568A-3F37-34B50D2E1AB0}"/>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35428"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GB"/>
              <a:t>Click to edit Master title style</a:t>
            </a:r>
            <a:endParaRPr lang="en-US"/>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57200"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4325104"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8214780"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4303332"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8214780"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413656"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435428"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4303332"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8193008"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4281560"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8193008"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Slide Number Placeholder 7">
            <a:extLst>
              <a:ext uri="{FF2B5EF4-FFF2-40B4-BE49-F238E27FC236}">
                <a16:creationId xmlns:a16="http://schemas.microsoft.com/office/drawing/2014/main" id="{00BEC40F-E017-ACC8-6F70-36F200F08B50}"/>
              </a:ext>
            </a:extLst>
          </p:cNvPr>
          <p:cNvSpPr>
            <a:spLocks noGrp="1"/>
          </p:cNvSpPr>
          <p:nvPr>
            <p:ph type="sldNum" sz="quarter" idx="26"/>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GB"/>
              <a:t>Click to edit Master title style</a:t>
            </a:r>
            <a:endParaRPr lang="en-US"/>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4" y="1542762"/>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34406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23655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912904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843620" y="3651150"/>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474136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763385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6" name="Slide Number Placeholder 7">
            <a:extLst>
              <a:ext uri="{FF2B5EF4-FFF2-40B4-BE49-F238E27FC236}">
                <a16:creationId xmlns:a16="http://schemas.microsoft.com/office/drawing/2014/main" id="{602740E5-1AA7-77F5-9C2F-719A4E9BAA31}"/>
              </a:ext>
            </a:extLst>
          </p:cNvPr>
          <p:cNvSpPr>
            <a:spLocks noGrp="1"/>
          </p:cNvSpPr>
          <p:nvPr>
            <p:ph type="sldNum" sz="quarter" idx="21"/>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GB"/>
              <a:t>Click to edit Master title style</a:t>
            </a:r>
            <a:endParaRPr lang="en-US"/>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521986" y="3884037"/>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Rectangle 5">
            <a:extLst>
              <a:ext uri="{FF2B5EF4-FFF2-40B4-BE49-F238E27FC236}">
                <a16:creationId xmlns:a16="http://schemas.microsoft.com/office/drawing/2014/main" id="{467A134D-7A3A-AD4B-91DF-57347E308706}"/>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6521726" y="3395949"/>
            <a:ext cx="521294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6521856" y="5636913"/>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6521726" y="5636913"/>
            <a:ext cx="521281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7">
            <a:extLst>
              <a:ext uri="{FF2B5EF4-FFF2-40B4-BE49-F238E27FC236}">
                <a16:creationId xmlns:a16="http://schemas.microsoft.com/office/drawing/2014/main" id="{BED7D901-CED9-5E58-9106-F4A82C04F753}"/>
              </a:ext>
            </a:extLst>
          </p:cNvPr>
          <p:cNvSpPr>
            <a:spLocks noGrp="1"/>
          </p:cNvSpPr>
          <p:nvPr>
            <p:ph type="sldNum" sz="quarter" idx="20"/>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GB"/>
              <a:t>Click to edit Master title style</a:t>
            </a:r>
            <a:endParaRPr lang="en-US"/>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9287219" y="3884037"/>
            <a:ext cx="2447580"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6521986" y="3879120"/>
            <a:ext cx="2528916"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ECAC4E08-5A51-BF4F-655E-4E54DD771548}"/>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6571823" y="3395949"/>
            <a:ext cx="5162846"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6512818" y="5631997"/>
            <a:ext cx="251233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6562654" y="5631997"/>
            <a:ext cx="2488248"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9287218" y="5641703"/>
            <a:ext cx="2431941"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9337055" y="5641703"/>
            <a:ext cx="2408630"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4" name="Slide Number Placeholder 7">
            <a:extLst>
              <a:ext uri="{FF2B5EF4-FFF2-40B4-BE49-F238E27FC236}">
                <a16:creationId xmlns:a16="http://schemas.microsoft.com/office/drawing/2014/main" id="{86339E01-BB7B-CF3A-32FB-E200673E4613}"/>
              </a:ext>
            </a:extLst>
          </p:cNvPr>
          <p:cNvSpPr>
            <a:spLocks noGrp="1"/>
          </p:cNvSpPr>
          <p:nvPr>
            <p:ph type="sldNum" sz="quarter" idx="21"/>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pic>
        <p:nvPicPr>
          <p:cNvPr id="4" name="Purdue Logo" descr="Purdue Logo">
            <a:extLst>
              <a:ext uri="{FF2B5EF4-FFF2-40B4-BE49-F238E27FC236}">
                <a16:creationId xmlns:a16="http://schemas.microsoft.com/office/drawing/2014/main" id="{BA4B2908-555F-78CD-D5EA-D087520FF3FF}"/>
              </a:ext>
            </a:extLst>
          </p:cNvPr>
          <p:cNvPicPr>
            <a:picLocks noChangeAspect="1"/>
          </p:cNvPicPr>
          <p:nvPr userDrawn="1"/>
        </p:nvPicPr>
        <p:blipFill>
          <a:blip r:embed="rId3"/>
          <a:stretch>
            <a:fillRect/>
          </a:stretch>
        </p:blipFill>
        <p:spPr>
          <a:xfrm>
            <a:off x="1034143" y="5756156"/>
            <a:ext cx="2709200" cy="484940"/>
          </a:xfrm>
          <a:prstGeom prst="rect">
            <a:avLst/>
          </a:prstGeom>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1023257" y="1812045"/>
            <a:ext cx="7763458" cy="719757"/>
          </a:xfrm>
        </p:spPr>
        <p:txBody>
          <a:bodyPr>
            <a:noAutofit/>
          </a:bodyPr>
          <a:lstStyle>
            <a:lvl1pPr>
              <a:defRPr sz="5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1023257" y="2617146"/>
            <a:ext cx="7763458" cy="449263"/>
          </a:xfrm>
        </p:spPr>
        <p:txBody>
          <a:bodyPr>
            <a:noAutofit/>
          </a:bodyPr>
          <a:lstStyle>
            <a:lvl1pPr marL="0" indent="0">
              <a:buFontTx/>
              <a:buNone/>
              <a:defRPr sz="2000" b="1">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1023257" y="3148847"/>
            <a:ext cx="7763458" cy="449263"/>
          </a:xfrm>
        </p:spPr>
        <p:txBody>
          <a:bodyPr>
            <a:normAutofit/>
          </a:bodyPr>
          <a:lstStyle>
            <a:lvl1pPr marL="0" indent="0">
              <a:buFontTx/>
              <a:buNone/>
              <a:defRPr sz="1600">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3/31/23</a:t>
            </a:r>
          </a:p>
        </p:txBody>
      </p:sp>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7938475" y="1315894"/>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3C0F4F-1E76-E3A4-E5AA-8FA79C7C69FB}"/>
              </a:ext>
            </a:extLst>
          </p:cNvPr>
          <p:cNvSpPr/>
          <p:nvPr userDrawn="1"/>
        </p:nvSpPr>
        <p:spPr>
          <a:xfrm>
            <a:off x="4420956" y="1315895"/>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7105CB-DECE-0616-2A57-776784CFC1CB}"/>
              </a:ext>
            </a:extLst>
          </p:cNvPr>
          <p:cNvSpPr/>
          <p:nvPr userDrawn="1"/>
        </p:nvSpPr>
        <p:spPr>
          <a:xfrm>
            <a:off x="903437" y="1315896"/>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903506" y="1436468"/>
            <a:ext cx="3319462" cy="339561"/>
          </a:xfrm>
        </p:spPr>
        <p:txBody>
          <a:bodyPr>
            <a:noAutofit/>
          </a:bodyPr>
          <a:lstStyle>
            <a:lvl1pPr marL="0" indent="0" algn="ctr" fontAlgn="t">
              <a:spcBef>
                <a:spcPts val="0"/>
              </a:spcBef>
              <a:buFontTx/>
              <a:buNone/>
              <a:defRPr sz="1800" baseline="0">
                <a:solidFill>
                  <a:schemeClr val="bg1"/>
                </a:solidFill>
                <a:latin typeface="+mj-lt"/>
              </a:defRPr>
            </a:lvl1pPr>
          </a:lstStyle>
          <a:p>
            <a:pPr lvl="0"/>
            <a:r>
              <a:rPr lang="en-US"/>
              <a:t>Click to edit Subhead</a:t>
            </a:r>
          </a:p>
        </p:txBody>
      </p:sp>
      <p:sp>
        <p:nvSpPr>
          <p:cNvPr id="9" name="Text Placeholder 8">
            <a:extLst>
              <a:ext uri="{FF2B5EF4-FFF2-40B4-BE49-F238E27FC236}">
                <a16:creationId xmlns:a16="http://schemas.microsoft.com/office/drawing/2014/main" id="{8CE94D6C-2E61-91FC-DA54-8FB71DE93C01}"/>
              </a:ext>
            </a:extLst>
          </p:cNvPr>
          <p:cNvSpPr>
            <a:spLocks noGrp="1"/>
          </p:cNvSpPr>
          <p:nvPr>
            <p:ph type="body" sz="quarter" idx="11" hasCustomPrompt="1"/>
          </p:nvPr>
        </p:nvSpPr>
        <p:spPr>
          <a:xfrm>
            <a:off x="1101943" y="2043222"/>
            <a:ext cx="2950589" cy="1691333"/>
          </a:xfrm>
        </p:spPr>
        <p:txBody>
          <a:bodyPr>
            <a:noAutofit/>
          </a:bodyPr>
          <a:lstStyle>
            <a:lvl1pPr marL="0" indent="0" algn="l">
              <a:buFontTx/>
              <a:buNone/>
              <a:defRPr sz="1400">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1101943" y="4045824"/>
            <a:ext cx="2951163" cy="1555750"/>
          </a:xfrm>
        </p:spPr>
        <p:txBody>
          <a:bodyPr/>
          <a:lstStyle>
            <a:lvl1pPr marL="0" indent="0">
              <a:buNone/>
              <a:defRPr/>
            </a:lvl1pPr>
          </a:lstStyle>
          <a:p>
            <a:r>
              <a:rPr lang="en-GB"/>
              <a:t>Click icon to add picture</a:t>
            </a:r>
            <a:endParaRPr lang="en-US"/>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4421284" y="1436468"/>
            <a:ext cx="3319462" cy="339561"/>
          </a:xfrm>
        </p:spPr>
        <p:txBody>
          <a:bodyPr>
            <a:noAutofit/>
          </a:bodyPr>
          <a:lstStyle>
            <a:lvl1pPr marL="0" indent="0" algn="ctr" fontAlgn="t">
              <a:spcBef>
                <a:spcPts val="0"/>
              </a:spcBef>
              <a:buFontTx/>
              <a:buNone/>
              <a:defRPr sz="1800" baseline="0">
                <a:solidFill>
                  <a:schemeClr val="bg1"/>
                </a:solidFill>
                <a:latin typeface="+mj-lt"/>
              </a:defRPr>
            </a:lvl1pPr>
          </a:lstStyle>
          <a:p>
            <a:pPr lvl="0"/>
            <a:r>
              <a:rPr lang="en-US"/>
              <a:t>Click to edit Subhead</a:t>
            </a:r>
          </a:p>
        </p:txBody>
      </p:sp>
      <p:sp>
        <p:nvSpPr>
          <p:cNvPr id="18" name="Text Placeholder 8">
            <a:extLst>
              <a:ext uri="{FF2B5EF4-FFF2-40B4-BE49-F238E27FC236}">
                <a16:creationId xmlns:a16="http://schemas.microsoft.com/office/drawing/2014/main" id="{756D1137-A56F-85A2-FEB3-FEBA9D3C86F5}"/>
              </a:ext>
            </a:extLst>
          </p:cNvPr>
          <p:cNvSpPr>
            <a:spLocks noGrp="1"/>
          </p:cNvSpPr>
          <p:nvPr>
            <p:ph type="body" sz="quarter" idx="14" hasCustomPrompt="1"/>
          </p:nvPr>
        </p:nvSpPr>
        <p:spPr>
          <a:xfrm>
            <a:off x="4619721" y="2043222"/>
            <a:ext cx="2950589" cy="1691333"/>
          </a:xfrm>
        </p:spPr>
        <p:txBody>
          <a:bodyPr>
            <a:noAutofit/>
          </a:bodyPr>
          <a:lstStyle>
            <a:lvl1pPr marL="0" indent="0" algn="l">
              <a:buFontTx/>
              <a:buNone/>
              <a:defRPr sz="1400">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4619721" y="4045824"/>
            <a:ext cx="2951163" cy="1555750"/>
          </a:xfrm>
        </p:spPr>
        <p:txBody>
          <a:bodyPr/>
          <a:lstStyle>
            <a:lvl1pPr marL="0" indent="0">
              <a:buNone/>
              <a:defRPr/>
            </a:lvl1pPr>
          </a:lstStyle>
          <a:p>
            <a:r>
              <a:rPr lang="en-GB"/>
              <a:t>Click icon to add picture</a:t>
            </a:r>
            <a:endParaRPr lang="en-US"/>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7938803" y="1433918"/>
            <a:ext cx="3319462" cy="339561"/>
          </a:xfrm>
        </p:spPr>
        <p:txBody>
          <a:bodyPr>
            <a:noAutofit/>
          </a:bodyPr>
          <a:lstStyle>
            <a:lvl1pPr marL="0" indent="0" algn="ctr" fontAlgn="t">
              <a:spcBef>
                <a:spcPts val="0"/>
              </a:spcBef>
              <a:buFontTx/>
              <a:buNone/>
              <a:defRPr sz="1800" b="1" baseline="0">
                <a:solidFill>
                  <a:schemeClr val="bg1"/>
                </a:solidFill>
                <a:latin typeface="+mj-lt"/>
              </a:defRPr>
            </a:lvl1pPr>
          </a:lstStyle>
          <a:p>
            <a:pPr lvl="0"/>
            <a:r>
              <a:rPr lang="en-US"/>
              <a:t>Click to edit Subhead</a:t>
            </a:r>
          </a:p>
        </p:txBody>
      </p:sp>
      <p:sp>
        <p:nvSpPr>
          <p:cNvPr id="22" name="Text Placeholder 8">
            <a:extLst>
              <a:ext uri="{FF2B5EF4-FFF2-40B4-BE49-F238E27FC236}">
                <a16:creationId xmlns:a16="http://schemas.microsoft.com/office/drawing/2014/main" id="{326B9638-0AB1-0F11-EA67-211E59867313}"/>
              </a:ext>
            </a:extLst>
          </p:cNvPr>
          <p:cNvSpPr>
            <a:spLocks noGrp="1"/>
          </p:cNvSpPr>
          <p:nvPr>
            <p:ph type="body" sz="quarter" idx="17" hasCustomPrompt="1"/>
          </p:nvPr>
        </p:nvSpPr>
        <p:spPr>
          <a:xfrm>
            <a:off x="8137240" y="2040672"/>
            <a:ext cx="2950589" cy="1691333"/>
          </a:xfrm>
        </p:spPr>
        <p:txBody>
          <a:bodyPr>
            <a:noAutofit/>
          </a:bodyPr>
          <a:lstStyle>
            <a:lvl1pPr marL="0" indent="0" algn="l">
              <a:buFontTx/>
              <a:buNone/>
              <a:defRPr sz="1400" b="1">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8137240" y="4043274"/>
            <a:ext cx="2951163" cy="1555750"/>
          </a:xfrm>
        </p:spPr>
        <p:txBody>
          <a:bodyPr/>
          <a:lstStyle>
            <a:lvl1pPr marL="0" indent="0">
              <a:buNone/>
              <a:defRPr b="1"/>
            </a:lvl1pPr>
          </a:lstStyle>
          <a:p>
            <a:r>
              <a:rPr lang="en-GB"/>
              <a:t>Click icon to add picture</a:t>
            </a:r>
            <a:endParaRPr lang="en-US"/>
          </a:p>
        </p:txBody>
      </p:sp>
      <p:pic>
        <p:nvPicPr>
          <p:cNvPr id="15" name="Purdue Logo" descr="Purdue Logo">
            <a:extLst>
              <a:ext uri="{FF2B5EF4-FFF2-40B4-BE49-F238E27FC236}">
                <a16:creationId xmlns:a16="http://schemas.microsoft.com/office/drawing/2014/main" id="{F444D1CF-9A99-D079-5D89-6DE824A89344}"/>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GB"/>
              <a:t>Click to edit Master title style</a:t>
            </a:r>
            <a:endParaRPr lang="en-US"/>
          </a:p>
        </p:txBody>
      </p:sp>
      <p:sp>
        <p:nvSpPr>
          <p:cNvPr id="8" name="Slide Number Placeholder 7">
            <a:extLst>
              <a:ext uri="{FF2B5EF4-FFF2-40B4-BE49-F238E27FC236}">
                <a16:creationId xmlns:a16="http://schemas.microsoft.com/office/drawing/2014/main" id="{9F052176-019A-903D-9420-52A500972037}"/>
              </a:ext>
            </a:extLst>
          </p:cNvPr>
          <p:cNvSpPr>
            <a:spLocks noGrp="1"/>
          </p:cNvSpPr>
          <p:nvPr>
            <p:ph type="sldNum" sz="quarter" idx="19"/>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216712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7938216" y="1315892"/>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4420697" y="1315893"/>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903178" y="1315894"/>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903247" y="1436466"/>
            <a:ext cx="3319462" cy="339561"/>
          </a:xfrm>
        </p:spPr>
        <p:txBody>
          <a:bodyPr>
            <a:noAutofit/>
          </a:bodyPr>
          <a:lstStyle>
            <a:lvl1pPr marL="0" indent="0" algn="ctr" fontAlgn="t">
              <a:spcBef>
                <a:spcPts val="0"/>
              </a:spcBef>
              <a:buFontTx/>
              <a:buNone/>
              <a:defRPr sz="1800" baseline="0">
                <a:solidFill>
                  <a:schemeClr val="tx1"/>
                </a:solidFill>
                <a:latin typeface="+mj-lt"/>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4421025" y="1436466"/>
            <a:ext cx="3319462" cy="339561"/>
          </a:xfrm>
        </p:spPr>
        <p:txBody>
          <a:bodyPr>
            <a:noAutofit/>
          </a:bodyPr>
          <a:lstStyle>
            <a:lvl1pPr marL="0" indent="0" algn="ctr" fontAlgn="t">
              <a:spcBef>
                <a:spcPts val="0"/>
              </a:spcBef>
              <a:buFontTx/>
              <a:buNone/>
              <a:defRPr sz="1800" baseline="0">
                <a:solidFill>
                  <a:schemeClr val="tx1"/>
                </a:solidFill>
                <a:latin typeface="+mj-lt"/>
              </a:defRPr>
            </a:lvl1pPr>
          </a:lstStyle>
          <a:p>
            <a:pPr lvl="0"/>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7938544" y="1433916"/>
            <a:ext cx="3319462" cy="339561"/>
          </a:xfrm>
        </p:spPr>
        <p:txBody>
          <a:bodyPr>
            <a:noAutofit/>
          </a:bodyPr>
          <a:lstStyle>
            <a:lvl1pPr marL="0" indent="0" algn="ctr" fontAlgn="t">
              <a:spcBef>
                <a:spcPts val="0"/>
              </a:spcBef>
              <a:buFontTx/>
              <a:buNone/>
              <a:defRPr sz="1800" b="1" baseline="0">
                <a:solidFill>
                  <a:schemeClr val="tx1"/>
                </a:solidFill>
                <a:latin typeface="+mj-lt"/>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1101684" y="2040670"/>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4604880" y="2065258"/>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1101684" y="4045822"/>
            <a:ext cx="2951163" cy="1555750"/>
          </a:xfrm>
        </p:spPr>
        <p:txBody>
          <a:bodyPr/>
          <a:lstStyle>
            <a:lvl1pPr marL="0" indent="0">
              <a:buNone/>
              <a:defRPr/>
            </a:lvl1pPr>
          </a:lstStyle>
          <a:p>
            <a:r>
              <a:rPr lang="en-GB"/>
              <a:t>Click icon to add picture</a:t>
            </a:r>
            <a:endParaRPr lang="en-US"/>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4619462" y="4045822"/>
            <a:ext cx="2951163" cy="1555750"/>
          </a:xfrm>
        </p:spPr>
        <p:txBody>
          <a:bodyPr/>
          <a:lstStyle>
            <a:lvl1pPr marL="0" indent="0">
              <a:buNone/>
              <a:defRPr/>
            </a:lvl1pPr>
          </a:lstStyle>
          <a:p>
            <a:r>
              <a:rPr lang="en-GB"/>
              <a:t>Click icon to add picture</a:t>
            </a:r>
            <a:endParaRPr lang="en-US"/>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8136981" y="4043272"/>
            <a:ext cx="2951163" cy="1555750"/>
          </a:xfrm>
        </p:spPr>
        <p:txBody>
          <a:bodyPr/>
          <a:lstStyle>
            <a:lvl1pPr marL="0" indent="0">
              <a:buNone/>
              <a:defRPr b="1"/>
            </a:lvl1pPr>
          </a:lstStyle>
          <a:p>
            <a:r>
              <a:rPr lang="en-GB"/>
              <a:t>Click icon to add picture</a:t>
            </a:r>
            <a:endParaRPr lang="en-US"/>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8129414" y="2071424"/>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pic>
        <p:nvPicPr>
          <p:cNvPr id="39" name="Purdue Logo" descr="Purdue Logo">
            <a:extLst>
              <a:ext uri="{FF2B5EF4-FFF2-40B4-BE49-F238E27FC236}">
                <a16:creationId xmlns:a16="http://schemas.microsoft.com/office/drawing/2014/main" id="{28B0C093-6F71-44D4-5731-9A086B7811BD}"/>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GB"/>
              <a:t>Click to edit Master title style</a:t>
            </a:r>
            <a:endParaRPr lang="en-US"/>
          </a:p>
        </p:txBody>
      </p:sp>
      <p:sp>
        <p:nvSpPr>
          <p:cNvPr id="4" name="Slide Number Placeholder 7">
            <a:extLst>
              <a:ext uri="{FF2B5EF4-FFF2-40B4-BE49-F238E27FC236}">
                <a16:creationId xmlns:a16="http://schemas.microsoft.com/office/drawing/2014/main" id="{ED3E9FAC-10A3-F5B2-9CE9-1477A1686C01}"/>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38946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pic>
        <p:nvPicPr>
          <p:cNvPr id="39" name="Purdue Logo" descr="Purdue Logo">
            <a:extLst>
              <a:ext uri="{FF2B5EF4-FFF2-40B4-BE49-F238E27FC236}">
                <a16:creationId xmlns:a16="http://schemas.microsoft.com/office/drawing/2014/main" id="{28B0C093-6F71-44D4-5731-9A086B7811BD}"/>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GB"/>
              <a:t>Click to edit Master title style</a:t>
            </a:r>
            <a:endParaRPr lang="en-US"/>
          </a:p>
        </p:txBody>
      </p:sp>
      <p:sp>
        <p:nvSpPr>
          <p:cNvPr id="2" name="Rectangle 1">
            <a:extLst>
              <a:ext uri="{FF2B5EF4-FFF2-40B4-BE49-F238E27FC236}">
                <a16:creationId xmlns:a16="http://schemas.microsoft.com/office/drawing/2014/main" id="{C979A34A-6A6B-FC98-1EC8-8347FAB1A48F}"/>
              </a:ext>
            </a:extLst>
          </p:cNvPr>
          <p:cNvSpPr/>
          <p:nvPr userDrawn="1"/>
        </p:nvSpPr>
        <p:spPr>
          <a:xfrm>
            <a:off x="1008584" y="1660596"/>
            <a:ext cx="1918020"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1011339" y="2160555"/>
            <a:ext cx="1915265"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3045437" y="1660596"/>
            <a:ext cx="1918020"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3048192" y="2160555"/>
            <a:ext cx="1915265"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5082290" y="1660596"/>
            <a:ext cx="1918020"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5085045" y="2160555"/>
            <a:ext cx="1915265"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7119143" y="1660596"/>
            <a:ext cx="1918020"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7121898" y="2160555"/>
            <a:ext cx="1915265"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9155998" y="1660596"/>
            <a:ext cx="1918020"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9158753" y="2160555"/>
            <a:ext cx="1915265"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1008584" y="1783909"/>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3045438"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5082291"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7119145"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9156000" y="1770870"/>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1117982"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3175312" y="2299864"/>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5212165"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7249018"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9285873"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5" name="Slide Number Placeholder 7">
            <a:extLst>
              <a:ext uri="{FF2B5EF4-FFF2-40B4-BE49-F238E27FC236}">
                <a16:creationId xmlns:a16="http://schemas.microsoft.com/office/drawing/2014/main" id="{9129C062-832F-2D3C-B059-A8AF7503AA94}"/>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47540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4"/>
            <a:ext cx="6581614" cy="6867524"/>
          </a:xfrm>
          <a:ln>
            <a:noFill/>
          </a:ln>
        </p:spPr>
        <p:txBody>
          <a:bodyPr/>
          <a:lstStyle/>
          <a:p>
            <a:r>
              <a:rPr lang="en-GB"/>
              <a:t>Click icon to add picture</a:t>
            </a:r>
            <a:endParaRPr lang="en-US"/>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944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1142005" y="891153"/>
            <a:ext cx="3932237" cy="1600200"/>
          </a:xfrm>
        </p:spPr>
        <p:txBody>
          <a:bodyPr anchor="b"/>
          <a:lstStyle>
            <a:lvl1pPr>
              <a:defRPr sz="3200">
                <a:solidFill>
                  <a:schemeClr val="bg1"/>
                </a:solidFill>
              </a:defRPr>
            </a:lvl1pPr>
          </a:lstStyle>
          <a:p>
            <a:r>
              <a:rPr lang="en-GB"/>
              <a:t>Click to edit Master title style</a:t>
            </a:r>
            <a:endParaRPr lang="en-US"/>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Slide Number Placeholder 7">
            <a:extLst>
              <a:ext uri="{FF2B5EF4-FFF2-40B4-BE49-F238E27FC236}">
                <a16:creationId xmlns:a16="http://schemas.microsoft.com/office/drawing/2014/main" id="{F9F93194-3FAC-550F-2266-CB2C67F6649A}"/>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5"/>
            <a:ext cx="6581614" cy="6892463"/>
          </a:xfrm>
          <a:ln>
            <a:noFill/>
          </a:ln>
        </p:spPr>
        <p:txBody>
          <a:bodyPr/>
          <a:lstStyle/>
          <a:p>
            <a:r>
              <a:rPr lang="en-GB"/>
              <a:t>Click icon to add picture</a:t>
            </a:r>
            <a:endParaRPr lang="en-US"/>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1142005" y="891153"/>
            <a:ext cx="3932237" cy="1600200"/>
          </a:xfrm>
        </p:spPr>
        <p:txBody>
          <a:bodyPr anchor="b"/>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Slide Number Placeholder 7">
            <a:extLst>
              <a:ext uri="{FF2B5EF4-FFF2-40B4-BE49-F238E27FC236}">
                <a16:creationId xmlns:a16="http://schemas.microsoft.com/office/drawing/2014/main" id="{D58083BA-FDA7-F862-D712-EC253B2CFF0F}"/>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805070" y="2466280"/>
            <a:ext cx="7981645" cy="719757"/>
          </a:xfrm>
        </p:spPr>
        <p:txBody>
          <a:bodyPr>
            <a:noAutofit/>
          </a:bodyPr>
          <a:lstStyle>
            <a:lvl1pPr>
              <a:defRPr sz="96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pic>
        <p:nvPicPr>
          <p:cNvPr id="8" name="Purdue Logo" descr="Purdue Logo">
            <a:extLst>
              <a:ext uri="{FF2B5EF4-FFF2-40B4-BE49-F238E27FC236}">
                <a16:creationId xmlns:a16="http://schemas.microsoft.com/office/drawing/2014/main" id="{D1A65555-63A8-D3C1-AA71-F25B3071BDC0}"/>
              </a:ext>
            </a:extLst>
          </p:cNvPr>
          <p:cNvPicPr>
            <a:picLocks noChangeAspect="1"/>
          </p:cNvPicPr>
          <p:nvPr userDrawn="1"/>
        </p:nvPicPr>
        <p:blipFill>
          <a:blip r:embed="rId3"/>
          <a:stretch>
            <a:fillRect/>
          </a:stretch>
        </p:blipFill>
        <p:spPr>
          <a:xfrm>
            <a:off x="805070" y="5739119"/>
            <a:ext cx="2709200" cy="484939"/>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pic>
        <p:nvPicPr>
          <p:cNvPr id="4" name="Purdue Logo" descr="Purdue Logo">
            <a:extLst>
              <a:ext uri="{FF2B5EF4-FFF2-40B4-BE49-F238E27FC236}">
                <a16:creationId xmlns:a16="http://schemas.microsoft.com/office/drawing/2014/main" id="{BA4B2908-555F-78CD-D5EA-D087520FF3FF}"/>
              </a:ext>
            </a:extLst>
          </p:cNvPr>
          <p:cNvPicPr>
            <a:picLocks noChangeAspect="1"/>
          </p:cNvPicPr>
          <p:nvPr userDrawn="1"/>
        </p:nvPicPr>
        <p:blipFill>
          <a:blip r:embed="rId3"/>
          <a:stretch>
            <a:fillRect/>
          </a:stretch>
        </p:blipFill>
        <p:spPr>
          <a:xfrm>
            <a:off x="1034143" y="5756156"/>
            <a:ext cx="2709200" cy="484940"/>
          </a:xfrm>
          <a:prstGeom prst="rect">
            <a:avLst/>
          </a:prstGeom>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805070" y="2466280"/>
            <a:ext cx="7981645" cy="719757"/>
          </a:xfrm>
        </p:spPr>
        <p:txBody>
          <a:bodyPr>
            <a:noAutofit/>
          </a:bodyPr>
          <a:lstStyle>
            <a:lvl1pPr>
              <a:defRPr sz="96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12192000" cy="68580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478972" y="4671391"/>
            <a:ext cx="11266714" cy="1401419"/>
          </a:xfrm>
        </p:spPr>
        <p:txBody>
          <a:bodyPr/>
          <a:lstStyle>
            <a:lvl1pPr algn="ctr">
              <a:defRPr/>
            </a:lvl1pPr>
          </a:lstStyle>
          <a:p>
            <a:r>
              <a:rPr lang="en-GB"/>
              <a:t>Click to edit Master title style</a:t>
            </a:r>
            <a:endParaRPr lang="en-US"/>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478972" y="6085510"/>
            <a:ext cx="11266714" cy="449263"/>
          </a:xfrm>
        </p:spPr>
        <p:txBody>
          <a:bodyPr>
            <a:noAutofit/>
          </a:bodyPr>
          <a:lstStyle>
            <a:lvl1pPr marL="0" indent="0" algn="ctr">
              <a:buFontTx/>
              <a:buNone/>
              <a:defRPr sz="2000" b="1">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Subtitle style</a:t>
            </a:r>
          </a:p>
        </p:txBody>
      </p:sp>
      <p:sp>
        <p:nvSpPr>
          <p:cNvPr id="4" name="Slide Number Placeholder 7">
            <a:extLst>
              <a:ext uri="{FF2B5EF4-FFF2-40B4-BE49-F238E27FC236}">
                <a16:creationId xmlns:a16="http://schemas.microsoft.com/office/drawing/2014/main" id="{6C644467-0807-17A0-8E23-7CE636F17FF5}"/>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12192000" cy="6892463"/>
          </a:xfrm>
          <a:ln>
            <a:noFill/>
          </a:ln>
        </p:spPr>
        <p:txBody>
          <a:bodyPr/>
          <a:lstStyle/>
          <a:p>
            <a:r>
              <a:rPr lang="en-GB"/>
              <a:t>Click icon to add picture</a:t>
            </a:r>
            <a:endParaRPr lang="en-US"/>
          </a:p>
        </p:txBody>
      </p:sp>
      <p:sp>
        <p:nvSpPr>
          <p:cNvPr id="4" name="Slide Number Placeholder 7">
            <a:extLst>
              <a:ext uri="{FF2B5EF4-FFF2-40B4-BE49-F238E27FC236}">
                <a16:creationId xmlns:a16="http://schemas.microsoft.com/office/drawing/2014/main" id="{E1B5199A-E846-1045-4AEF-C32153F2B2B0}"/>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1">
            <a:noAutofit/>
          </a:bodyPr>
          <a:lstStyle>
            <a:lvl1pPr marL="0" indent="0" algn="l" fontAlgn="t">
              <a:buFontTx/>
              <a:buNone/>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GB"/>
              <a:t>Click to edit Master title style</a:t>
            </a:r>
            <a:endParaRPr lang="en-US"/>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Slide Number Placeholder 7">
            <a:extLst>
              <a:ext uri="{FF2B5EF4-FFF2-40B4-BE49-F238E27FC236}">
                <a16:creationId xmlns:a16="http://schemas.microsoft.com/office/drawing/2014/main" id="{CE6AE7EF-33F9-6CA3-ECA4-96D66E35033C}"/>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2">
            <a:noAutofit/>
          </a:bodyPr>
          <a:lstStyle>
            <a:lvl1pPr marL="0" indent="0" algn="l" fontAlgn="t">
              <a:buFontTx/>
              <a:buNone/>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GB"/>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GB"/>
              <a:t>Click to edit Master title style</a:t>
            </a:r>
            <a:endParaRPr lang="en-US"/>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Slide Number Placeholder 7">
            <a:extLst>
              <a:ext uri="{FF2B5EF4-FFF2-40B4-BE49-F238E27FC236}">
                <a16:creationId xmlns:a16="http://schemas.microsoft.com/office/drawing/2014/main" id="{16EF2C6E-54C6-701F-2234-4B0FED572E2C}"/>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319984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468086" y="1543324"/>
            <a:ext cx="11266714" cy="4454706"/>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3" name="Purdue Logo" descr="Purdue Logo">
            <a:extLst>
              <a:ext uri="{FF2B5EF4-FFF2-40B4-BE49-F238E27FC236}">
                <a16:creationId xmlns:a16="http://schemas.microsoft.com/office/drawing/2014/main" id="{57E46A32-0E35-7B3E-4B6F-A7D50B076D9C}"/>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GB"/>
              <a:t>Click to edit Master title style</a:t>
            </a:r>
            <a:endParaRPr lang="en-US"/>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8" name="Slide Number Placeholder 7">
            <a:extLst>
              <a:ext uri="{FF2B5EF4-FFF2-40B4-BE49-F238E27FC236}">
                <a16:creationId xmlns:a16="http://schemas.microsoft.com/office/drawing/2014/main" id="{312A7B8E-09D9-1047-F0C9-E4435CC82C3E}"/>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GB"/>
              <a:t>Click to edit Master title style</a:t>
            </a:r>
            <a:endParaRPr lang="en-US"/>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6" y="1543324"/>
            <a:ext cx="5413169"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6309157" y="1543324"/>
            <a:ext cx="5425643"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2" name="Purdue Logo" descr="Purdue Logo">
            <a:extLst>
              <a:ext uri="{FF2B5EF4-FFF2-40B4-BE49-F238E27FC236}">
                <a16:creationId xmlns:a16="http://schemas.microsoft.com/office/drawing/2014/main" id="{1187A0AE-82DF-15CC-71EB-814F9338E8D6}"/>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5" name="Slide Number Placeholder 7">
            <a:extLst>
              <a:ext uri="{FF2B5EF4-FFF2-40B4-BE49-F238E27FC236}">
                <a16:creationId xmlns:a16="http://schemas.microsoft.com/office/drawing/2014/main" id="{E90604A0-8AD7-01C3-4CB9-EC951DCA03B9}"/>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GB"/>
              <a:t>Click to edit Master title style</a:t>
            </a:r>
            <a:endParaRPr lang="en-US"/>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7" y="1543324"/>
            <a:ext cx="3507565"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3" name="Purdue Logo" descr="Purdue Logo">
            <a:extLst>
              <a:ext uri="{FF2B5EF4-FFF2-40B4-BE49-F238E27FC236}">
                <a16:creationId xmlns:a16="http://schemas.microsoft.com/office/drawing/2014/main" id="{D9D56DBC-682D-9000-C377-A3E36338D732}"/>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4342217" y="1543323"/>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8243137" y="1543322"/>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6" name="Slide Number Placeholder 7">
            <a:extLst>
              <a:ext uri="{FF2B5EF4-FFF2-40B4-BE49-F238E27FC236}">
                <a16:creationId xmlns:a16="http://schemas.microsoft.com/office/drawing/2014/main" id="{A31B34F3-D277-4F4A-C27A-05257C4E2F7E}"/>
              </a:ext>
            </a:extLst>
          </p:cNvPr>
          <p:cNvSpPr>
            <a:spLocks noGrp="1"/>
          </p:cNvSpPr>
          <p:nvPr>
            <p:ph type="sldNum" sz="quarter" idx="19"/>
          </p:nvPr>
        </p:nvSpPr>
        <p:spPr>
          <a:xfrm>
            <a:off x="10830364" y="631639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468086" y="385004"/>
            <a:ext cx="11266714"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468086" y="1192696"/>
            <a:ext cx="11266714" cy="48379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2F5D1F4F-1AB4-0707-050D-533100BDB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A828CDB9-2AA0-E4B2-A29A-40786DD4506F}"/>
              </a:ext>
            </a:extLst>
          </p:cNvPr>
          <p:cNvSpPr>
            <a:spLocks noGrp="1"/>
          </p:cNvSpPr>
          <p:nvPr>
            <p:ph type="sldNum" sz="quarter" idx="4"/>
          </p:nvPr>
        </p:nvSpPr>
        <p:spPr>
          <a:xfrm>
            <a:off x="10830364" y="6316394"/>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657" r:id="rId13"/>
    <p:sldLayoutId id="2147483706" r:id="rId14"/>
    <p:sldLayoutId id="2147483705" r:id="rId15"/>
    <p:sldLayoutId id="2147483707" r:id="rId16"/>
    <p:sldLayoutId id="2147483713" r:id="rId17"/>
    <p:sldLayoutId id="2147483709" r:id="rId18"/>
    <p:sldLayoutId id="2147483710" r:id="rId19"/>
    <p:sldLayoutId id="2147483653" r:id="rId20"/>
    <p:sldLayoutId id="2147483690" r:id="rId21"/>
    <p:sldLayoutId id="2147483704" r:id="rId22"/>
    <p:sldLayoutId id="2147483692" r:id="rId23"/>
    <p:sldLayoutId id="2147483693" r:id="rId24"/>
    <p:sldLayoutId id="2147483691" r:id="rId25"/>
    <p:sldLayoutId id="2147483703" r:id="rId26"/>
  </p:sldLayoutIdLst>
  <p:hf hdr="0" ftr="0" dt="0"/>
  <p:txStyles>
    <p:title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0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6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5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rdue0-my.sharepoint.com/:f:/g/personal/vpydi_purdue_edu/EvWX01dGBTxDhjXmIm2-etkBWb6HbW7CjnafA5r57WxT-Q?e=IrACpI"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_ED93B09B.xlsx"/><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hyperlink" Target="https://purdue0-my.sharepoint.com/:f:/g/personal/vpydi_purdue_edu/EvWX01dGBTxDhjXmIm2-etkBWb6HbW7CjnafA5r57WxT-Q?e=IrACp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purdue0-my.sharepoint.com/:u:/g/personal/vpydi_purdue_edu/EcZk7vtoFxtCh-sTZHzg9GkBe98pFEndaRYI3G7uVvZuOg?e=r2kLP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urdue0-my.sharepoint.com/:u:/g/personal/vpydi_purdue_edu/EcZk7vtoFxtCh-sTZHzg9GkBe98pFEndaRYI3G7uVvZuOg?e=r2kLP9"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hyperlink" Target="https://purdue0-my.sharepoint.com/:u:/g/personal/vpydi_purdue_edu/EcZk7vtoFxtCh-sTZHzg9GkBe98pFEndaRYI3G7uVvZuOg?e=r2kLP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urdue0-my.sharepoint.com/:u:/g/personal/vpydi_purdue_edu/EcZk7vtoFxtCh-sTZHzg9GkBe98pFEndaRYI3G7uVvZuOg?e=r2kLP9" TargetMode="External"/><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rdue0-my.sharepoint.com/:u:/g/personal/vpydi_purdue_edu/EcZk7vtoFxtCh-sTZHzg9GkBe98pFEndaRYI3G7uVvZuOg?e=r2kLP9" TargetMode="External"/><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CBB9-B247-053C-E6BB-DAB2D02871E1}"/>
              </a:ext>
            </a:extLst>
          </p:cNvPr>
          <p:cNvSpPr>
            <a:spLocks noGrp="1"/>
          </p:cNvSpPr>
          <p:nvPr>
            <p:ph type="title"/>
          </p:nvPr>
        </p:nvSpPr>
        <p:spPr/>
        <p:txBody>
          <a:bodyPr/>
          <a:lstStyle/>
          <a:p>
            <a:r>
              <a:rPr lang="en-US" b="0" i="0">
                <a:solidFill>
                  <a:srgbClr val="D1D5DB"/>
                </a:solidFill>
                <a:effectLst/>
                <a:latin typeface="Söhne"/>
              </a:rPr>
              <a:t>Optimizing STEM Store's Delivery Operations with Data-Driven Insights</a:t>
            </a:r>
            <a:br>
              <a:rPr lang="en-US" i="0">
                <a:solidFill>
                  <a:srgbClr val="D1D5DB"/>
                </a:solidFill>
                <a:latin typeface="Söhne"/>
              </a:rPr>
            </a:br>
            <a:endParaRPr lang="en-US"/>
          </a:p>
        </p:txBody>
      </p:sp>
      <p:sp>
        <p:nvSpPr>
          <p:cNvPr id="3" name="Text Placeholder 2">
            <a:extLst>
              <a:ext uri="{FF2B5EF4-FFF2-40B4-BE49-F238E27FC236}">
                <a16:creationId xmlns:a16="http://schemas.microsoft.com/office/drawing/2014/main" id="{9FD081F5-8B8B-F598-9AF5-B9929D7F118B}"/>
              </a:ext>
            </a:extLst>
          </p:cNvPr>
          <p:cNvSpPr>
            <a:spLocks noGrp="1"/>
          </p:cNvSpPr>
          <p:nvPr>
            <p:ph type="body" sz="quarter" idx="10"/>
          </p:nvPr>
        </p:nvSpPr>
        <p:spPr>
          <a:xfrm>
            <a:off x="812241" y="3637522"/>
            <a:ext cx="9697765" cy="472709"/>
          </a:xfrm>
        </p:spPr>
        <p:txBody>
          <a:bodyPr vert="horz" lIns="91440" tIns="45720" rIns="91440" bIns="45720" rtlCol="0" anchor="t">
            <a:noAutofit/>
          </a:bodyPr>
          <a:lstStyle/>
          <a:p>
            <a:r>
              <a:rPr lang="en-US"/>
              <a:t>MOD Group: 4</a:t>
            </a:r>
            <a:br>
              <a:rPr lang="en-US"/>
            </a:br>
            <a:r>
              <a:rPr lang="en-US"/>
              <a:t>Vineeth , Kavyasri , Srujana, Harthik, Srinija, Prashanth </a:t>
            </a:r>
          </a:p>
        </p:txBody>
      </p:sp>
      <p:sp>
        <p:nvSpPr>
          <p:cNvPr id="4" name="Text Placeholder 3">
            <a:extLst>
              <a:ext uri="{FF2B5EF4-FFF2-40B4-BE49-F238E27FC236}">
                <a16:creationId xmlns:a16="http://schemas.microsoft.com/office/drawing/2014/main" id="{AEE2120F-7372-FF23-236B-343936746248}"/>
              </a:ext>
            </a:extLst>
          </p:cNvPr>
          <p:cNvSpPr>
            <a:spLocks noGrp="1"/>
          </p:cNvSpPr>
          <p:nvPr>
            <p:ph type="body" sz="quarter" idx="11"/>
          </p:nvPr>
        </p:nvSpPr>
        <p:spPr>
          <a:xfrm>
            <a:off x="8464972" y="5287372"/>
            <a:ext cx="7763458" cy="449263"/>
          </a:xfrm>
        </p:spPr>
        <p:txBody>
          <a:bodyPr vert="horz" lIns="91440" tIns="45720" rIns="91440" bIns="45720" rtlCol="0" anchor="t">
            <a:normAutofit/>
          </a:bodyPr>
          <a:lstStyle/>
          <a:p>
            <a:r>
              <a:rPr lang="en-US"/>
              <a:t>10/03/2023</a:t>
            </a:r>
          </a:p>
        </p:txBody>
      </p:sp>
      <p:pic>
        <p:nvPicPr>
          <p:cNvPr id="6" name="Picture 5">
            <a:extLst>
              <a:ext uri="{FF2B5EF4-FFF2-40B4-BE49-F238E27FC236}">
                <a16:creationId xmlns:a16="http://schemas.microsoft.com/office/drawing/2014/main" id="{433E3576-D1F4-FADD-90FA-9775484A6991}"/>
              </a:ext>
            </a:extLst>
          </p:cNvPr>
          <p:cNvPicPr>
            <a:picLocks noChangeAspect="1"/>
          </p:cNvPicPr>
          <p:nvPr/>
        </p:nvPicPr>
        <p:blipFill>
          <a:blip r:embed="rId2"/>
          <a:stretch>
            <a:fillRect/>
          </a:stretch>
        </p:blipFill>
        <p:spPr>
          <a:xfrm>
            <a:off x="2099621" y="4374498"/>
            <a:ext cx="1094349" cy="1181347"/>
          </a:xfrm>
          <a:prstGeom prst="rect">
            <a:avLst/>
          </a:prstGeom>
        </p:spPr>
      </p:pic>
      <p:pic>
        <p:nvPicPr>
          <p:cNvPr id="8" name="Picture 7">
            <a:extLst>
              <a:ext uri="{FF2B5EF4-FFF2-40B4-BE49-F238E27FC236}">
                <a16:creationId xmlns:a16="http://schemas.microsoft.com/office/drawing/2014/main" id="{C6BD5C1A-FDA5-5C9F-198E-3191D19B3D11}"/>
              </a:ext>
            </a:extLst>
          </p:cNvPr>
          <p:cNvPicPr>
            <a:picLocks noChangeAspect="1"/>
          </p:cNvPicPr>
          <p:nvPr/>
        </p:nvPicPr>
        <p:blipFill>
          <a:blip r:embed="rId3"/>
          <a:stretch>
            <a:fillRect/>
          </a:stretch>
        </p:blipFill>
        <p:spPr>
          <a:xfrm>
            <a:off x="3292003" y="4374497"/>
            <a:ext cx="1125536" cy="1181348"/>
          </a:xfrm>
          <a:prstGeom prst="rect">
            <a:avLst/>
          </a:prstGeom>
        </p:spPr>
      </p:pic>
      <p:pic>
        <p:nvPicPr>
          <p:cNvPr id="10" name="Picture 9">
            <a:extLst>
              <a:ext uri="{FF2B5EF4-FFF2-40B4-BE49-F238E27FC236}">
                <a16:creationId xmlns:a16="http://schemas.microsoft.com/office/drawing/2014/main" id="{12F922F6-679B-53BD-1ED5-C857A4600885}"/>
              </a:ext>
            </a:extLst>
          </p:cNvPr>
          <p:cNvPicPr>
            <a:picLocks noChangeAspect="1"/>
          </p:cNvPicPr>
          <p:nvPr/>
        </p:nvPicPr>
        <p:blipFill>
          <a:blip r:embed="rId4"/>
          <a:stretch>
            <a:fillRect/>
          </a:stretch>
        </p:blipFill>
        <p:spPr>
          <a:xfrm>
            <a:off x="4515572" y="4374497"/>
            <a:ext cx="1190033" cy="1190033"/>
          </a:xfrm>
          <a:prstGeom prst="rect">
            <a:avLst/>
          </a:prstGeom>
        </p:spPr>
      </p:pic>
      <p:pic>
        <p:nvPicPr>
          <p:cNvPr id="12" name="Picture 11">
            <a:extLst>
              <a:ext uri="{FF2B5EF4-FFF2-40B4-BE49-F238E27FC236}">
                <a16:creationId xmlns:a16="http://schemas.microsoft.com/office/drawing/2014/main" id="{F1003357-832F-BEDE-8273-336011416761}"/>
              </a:ext>
            </a:extLst>
          </p:cNvPr>
          <p:cNvPicPr>
            <a:picLocks noChangeAspect="1"/>
          </p:cNvPicPr>
          <p:nvPr/>
        </p:nvPicPr>
        <p:blipFill>
          <a:blip r:embed="rId5"/>
          <a:stretch>
            <a:fillRect/>
          </a:stretch>
        </p:blipFill>
        <p:spPr>
          <a:xfrm>
            <a:off x="5803638" y="4374497"/>
            <a:ext cx="1250543" cy="1190033"/>
          </a:xfrm>
          <a:prstGeom prst="rect">
            <a:avLst/>
          </a:prstGeom>
        </p:spPr>
      </p:pic>
      <p:pic>
        <p:nvPicPr>
          <p:cNvPr id="14" name="Picture 13">
            <a:extLst>
              <a:ext uri="{FF2B5EF4-FFF2-40B4-BE49-F238E27FC236}">
                <a16:creationId xmlns:a16="http://schemas.microsoft.com/office/drawing/2014/main" id="{1A6580B3-B93D-1CE0-0554-729FFF999AB8}"/>
              </a:ext>
            </a:extLst>
          </p:cNvPr>
          <p:cNvPicPr>
            <a:picLocks noChangeAspect="1"/>
          </p:cNvPicPr>
          <p:nvPr/>
        </p:nvPicPr>
        <p:blipFill>
          <a:blip r:embed="rId6"/>
          <a:stretch>
            <a:fillRect/>
          </a:stretch>
        </p:blipFill>
        <p:spPr>
          <a:xfrm>
            <a:off x="7152215" y="4352883"/>
            <a:ext cx="1201992" cy="1211647"/>
          </a:xfrm>
          <a:prstGeom prst="rect">
            <a:avLst/>
          </a:prstGeom>
        </p:spPr>
      </p:pic>
      <p:pic>
        <p:nvPicPr>
          <p:cNvPr id="16" name="Picture 15">
            <a:extLst>
              <a:ext uri="{FF2B5EF4-FFF2-40B4-BE49-F238E27FC236}">
                <a16:creationId xmlns:a16="http://schemas.microsoft.com/office/drawing/2014/main" id="{62C88DD6-8183-E361-6AA0-E241DBDD865A}"/>
              </a:ext>
            </a:extLst>
          </p:cNvPr>
          <p:cNvPicPr>
            <a:picLocks noChangeAspect="1"/>
          </p:cNvPicPr>
          <p:nvPr/>
        </p:nvPicPr>
        <p:blipFill>
          <a:blip r:embed="rId7"/>
          <a:stretch>
            <a:fillRect/>
          </a:stretch>
        </p:blipFill>
        <p:spPr>
          <a:xfrm>
            <a:off x="751044" y="4372391"/>
            <a:ext cx="1250543" cy="1209541"/>
          </a:xfrm>
          <a:prstGeom prst="rect">
            <a:avLst/>
          </a:prstGeom>
        </p:spPr>
      </p:pic>
    </p:spTree>
    <p:extLst>
      <p:ext uri="{BB962C8B-B14F-4D97-AF65-F5344CB8AC3E}">
        <p14:creationId xmlns:p14="http://schemas.microsoft.com/office/powerpoint/2010/main" val="58690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2F5F-D5F5-14FE-D24E-770D103A0476}"/>
              </a:ext>
            </a:extLst>
          </p:cNvPr>
          <p:cNvSpPr>
            <a:spLocks noGrp="1"/>
          </p:cNvSpPr>
          <p:nvPr>
            <p:ph type="title"/>
          </p:nvPr>
        </p:nvSpPr>
        <p:spPr/>
        <p:txBody>
          <a:bodyPr>
            <a:normAutofit fontScale="90000"/>
          </a:bodyPr>
          <a:lstStyle/>
          <a:p>
            <a:r>
              <a:rPr lang="en-GB">
                <a:latin typeface="Franklin Gothic Medium Cond"/>
              </a:rPr>
              <a:t>REVISED STRATEGY</a:t>
            </a:r>
            <a:endParaRPr lang="en-GB"/>
          </a:p>
        </p:txBody>
      </p:sp>
      <p:sp>
        <p:nvSpPr>
          <p:cNvPr id="6" name="Slide Number Placeholder 5">
            <a:extLst>
              <a:ext uri="{FF2B5EF4-FFF2-40B4-BE49-F238E27FC236}">
                <a16:creationId xmlns:a16="http://schemas.microsoft.com/office/drawing/2014/main" id="{33E5556D-06A3-3BF0-24B6-9182624147AA}"/>
              </a:ext>
            </a:extLst>
          </p:cNvPr>
          <p:cNvSpPr>
            <a:spLocks noGrp="1"/>
          </p:cNvSpPr>
          <p:nvPr>
            <p:ph type="sldNum" sz="quarter" idx="19"/>
          </p:nvPr>
        </p:nvSpPr>
        <p:spPr/>
        <p:txBody>
          <a:bodyPr/>
          <a:lstStyle/>
          <a:p>
            <a:fld id="{6D22F896-40B5-4ADD-8801-0D06FADFA095}" type="slidenum">
              <a:rPr lang="en-US" smtClean="0"/>
              <a:pPr/>
              <a:t>10</a:t>
            </a:fld>
            <a:endParaRPr lang="en-US"/>
          </a:p>
        </p:txBody>
      </p:sp>
      <p:sp>
        <p:nvSpPr>
          <p:cNvPr id="9" name="TextBox 8">
            <a:extLst>
              <a:ext uri="{FF2B5EF4-FFF2-40B4-BE49-F238E27FC236}">
                <a16:creationId xmlns:a16="http://schemas.microsoft.com/office/drawing/2014/main" id="{886E8793-1A78-82EA-97C3-90D2936EE22C}"/>
              </a:ext>
            </a:extLst>
          </p:cNvPr>
          <p:cNvSpPr txBox="1"/>
          <p:nvPr/>
        </p:nvSpPr>
        <p:spPr>
          <a:xfrm>
            <a:off x="433753" y="3927230"/>
            <a:ext cx="7479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Stem Store is launching more products in the above cities and the orders expected to surge. With the above recommended strategy we reduce the delivery lead time from average of 2 days to 2.5 days per shipment thus we predict the CDSI to improve drastically </a:t>
            </a:r>
          </a:p>
          <a:p>
            <a:endParaRPr lang="en-GB"/>
          </a:p>
          <a:p>
            <a:r>
              <a:rPr lang="en-GB"/>
              <a:t>And Average cost per shipment is reduced by minimum 1$ to maximum 1.5$ which would bring STEM store cost savings by following the suggested dynamic vendor allocation</a:t>
            </a:r>
          </a:p>
        </p:txBody>
      </p:sp>
      <p:pic>
        <p:nvPicPr>
          <p:cNvPr id="10" name="Picture 9">
            <a:extLst>
              <a:ext uri="{FF2B5EF4-FFF2-40B4-BE49-F238E27FC236}">
                <a16:creationId xmlns:a16="http://schemas.microsoft.com/office/drawing/2014/main" id="{DE8AF647-BFA9-74C1-68D1-80A7DD28ECF9}"/>
              </a:ext>
            </a:extLst>
          </p:cNvPr>
          <p:cNvPicPr>
            <a:picLocks noChangeAspect="1"/>
          </p:cNvPicPr>
          <p:nvPr/>
        </p:nvPicPr>
        <p:blipFill>
          <a:blip r:embed="rId2"/>
          <a:stretch>
            <a:fillRect/>
          </a:stretch>
        </p:blipFill>
        <p:spPr>
          <a:xfrm>
            <a:off x="353666" y="1176444"/>
            <a:ext cx="11484668" cy="2374465"/>
          </a:xfrm>
          <a:prstGeom prst="rect">
            <a:avLst/>
          </a:prstGeom>
        </p:spPr>
      </p:pic>
    </p:spTree>
    <p:extLst>
      <p:ext uri="{BB962C8B-B14F-4D97-AF65-F5344CB8AC3E}">
        <p14:creationId xmlns:p14="http://schemas.microsoft.com/office/powerpoint/2010/main" val="345906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8433A-6696-F75B-4A3F-75313AC60FA3}"/>
              </a:ext>
            </a:extLst>
          </p:cNvPr>
          <p:cNvSpPr>
            <a:spLocks noGrp="1"/>
          </p:cNvSpPr>
          <p:nvPr>
            <p:ph type="title"/>
          </p:nvPr>
        </p:nvSpPr>
        <p:spPr/>
        <p:txBody>
          <a:bodyPr>
            <a:normAutofit fontScale="90000"/>
          </a:bodyPr>
          <a:lstStyle/>
          <a:p>
            <a:r>
              <a:rPr lang="en-US">
                <a:latin typeface="Franklin Gothic Medium Cond"/>
              </a:rPr>
              <a:t>Result trends</a:t>
            </a:r>
            <a:endParaRPr lang="en-US"/>
          </a:p>
        </p:txBody>
      </p:sp>
      <p:sp>
        <p:nvSpPr>
          <p:cNvPr id="5" name="Slide Number Placeholder 4">
            <a:extLst>
              <a:ext uri="{FF2B5EF4-FFF2-40B4-BE49-F238E27FC236}">
                <a16:creationId xmlns:a16="http://schemas.microsoft.com/office/drawing/2014/main" id="{9C9A83F9-B964-CDCA-5081-E546EB839827}"/>
              </a:ext>
            </a:extLst>
          </p:cNvPr>
          <p:cNvSpPr>
            <a:spLocks noGrp="1"/>
          </p:cNvSpPr>
          <p:nvPr>
            <p:ph type="sldNum" sz="quarter" idx="19"/>
          </p:nvPr>
        </p:nvSpPr>
        <p:spPr/>
        <p:txBody>
          <a:bodyPr/>
          <a:lstStyle/>
          <a:p>
            <a:fld id="{6D22F896-40B5-4ADD-8801-0D06FADFA095}" type="slidenum">
              <a:rPr lang="en-US" smtClean="0"/>
              <a:pPr/>
              <a:t>11</a:t>
            </a:fld>
            <a:endParaRPr lang="en-US"/>
          </a:p>
        </p:txBody>
      </p:sp>
      <p:sp>
        <p:nvSpPr>
          <p:cNvPr id="2" name="TextBox 1">
            <a:extLst>
              <a:ext uri="{FF2B5EF4-FFF2-40B4-BE49-F238E27FC236}">
                <a16:creationId xmlns:a16="http://schemas.microsoft.com/office/drawing/2014/main" id="{87F139A6-D589-07E1-6D06-48F24E3C3EA1}"/>
              </a:ext>
            </a:extLst>
          </p:cNvPr>
          <p:cNvSpPr txBox="1"/>
          <p:nvPr/>
        </p:nvSpPr>
        <p:spPr>
          <a:xfrm>
            <a:off x="316523" y="1555643"/>
            <a:ext cx="35520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Tableau Book"/>
              </a:rPr>
              <a:t>The chart shows</a:t>
            </a:r>
            <a:r>
              <a:rPr lang="en-US" sz="1800">
                <a:solidFill>
                  <a:srgbClr val="000000"/>
                </a:solidFill>
                <a:effectLst/>
                <a:latin typeface="Tableau Book"/>
              </a:rPr>
              <a:t> The trends of Avg. current lead time and Avg. revised lead time for City Id. We can see that there is a significant reduction in lead times with our proposed solution</a:t>
            </a:r>
          </a:p>
        </p:txBody>
      </p:sp>
      <p:pic>
        <p:nvPicPr>
          <p:cNvPr id="14" name="Picture 13">
            <a:extLst>
              <a:ext uri="{FF2B5EF4-FFF2-40B4-BE49-F238E27FC236}">
                <a16:creationId xmlns:a16="http://schemas.microsoft.com/office/drawing/2014/main" id="{3C789E4C-902C-1DCE-0BC4-928EDE32233F}"/>
              </a:ext>
            </a:extLst>
          </p:cNvPr>
          <p:cNvPicPr>
            <a:picLocks noChangeAspect="1"/>
          </p:cNvPicPr>
          <p:nvPr/>
        </p:nvPicPr>
        <p:blipFill>
          <a:blip r:embed="rId2"/>
          <a:stretch>
            <a:fillRect/>
          </a:stretch>
        </p:blipFill>
        <p:spPr>
          <a:xfrm>
            <a:off x="4089930" y="832059"/>
            <a:ext cx="7654834" cy="5193882"/>
          </a:xfrm>
          <a:prstGeom prst="rect">
            <a:avLst/>
          </a:prstGeom>
        </p:spPr>
      </p:pic>
    </p:spTree>
    <p:extLst>
      <p:ext uri="{BB962C8B-B14F-4D97-AF65-F5344CB8AC3E}">
        <p14:creationId xmlns:p14="http://schemas.microsoft.com/office/powerpoint/2010/main" val="264220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9A83F9-B964-CDCA-5081-E546EB839827}"/>
              </a:ext>
            </a:extLst>
          </p:cNvPr>
          <p:cNvSpPr>
            <a:spLocks noGrp="1"/>
          </p:cNvSpPr>
          <p:nvPr>
            <p:ph type="sldNum" sz="quarter" idx="19"/>
          </p:nvPr>
        </p:nvSpPr>
        <p:spPr/>
        <p:txBody>
          <a:bodyPr/>
          <a:lstStyle/>
          <a:p>
            <a:fld id="{6D22F896-40B5-4ADD-8801-0D06FADFA095}" type="slidenum">
              <a:rPr lang="en-US" smtClean="0"/>
              <a:pPr/>
              <a:t>12</a:t>
            </a:fld>
            <a:endParaRPr lang="en-US"/>
          </a:p>
        </p:txBody>
      </p:sp>
      <p:sp>
        <p:nvSpPr>
          <p:cNvPr id="8" name="TextBox 7">
            <a:extLst>
              <a:ext uri="{FF2B5EF4-FFF2-40B4-BE49-F238E27FC236}">
                <a16:creationId xmlns:a16="http://schemas.microsoft.com/office/drawing/2014/main" id="{9894EC5E-B314-7ECC-40DE-BB8938BA77DE}"/>
              </a:ext>
            </a:extLst>
          </p:cNvPr>
          <p:cNvSpPr txBox="1"/>
          <p:nvPr/>
        </p:nvSpPr>
        <p:spPr>
          <a:xfrm>
            <a:off x="275006" y="1486257"/>
            <a:ext cx="3245091" cy="1754326"/>
          </a:xfrm>
          <a:prstGeom prst="rect">
            <a:avLst/>
          </a:prstGeom>
          <a:noFill/>
        </p:spPr>
        <p:txBody>
          <a:bodyPr wrap="square" rtlCol="0">
            <a:spAutoFit/>
          </a:bodyPr>
          <a:lstStyle/>
          <a:p>
            <a:r>
              <a:rPr lang="en-US">
                <a:solidFill>
                  <a:srgbClr val="000000"/>
                </a:solidFill>
                <a:latin typeface="Tableau Book"/>
              </a:rPr>
              <a:t>The chart shows</a:t>
            </a:r>
            <a:r>
              <a:rPr lang="en-US" sz="1800">
                <a:solidFill>
                  <a:srgbClr val="000000"/>
                </a:solidFill>
                <a:effectLst/>
                <a:latin typeface="Tableau Book"/>
              </a:rPr>
              <a:t> the trends of Avg. current cost and Avg. revised cost for City Id. We can see that there is a significant reduction in lead times with our proposed solution</a:t>
            </a:r>
          </a:p>
        </p:txBody>
      </p:sp>
      <p:pic>
        <p:nvPicPr>
          <p:cNvPr id="12" name="Picture 11">
            <a:extLst>
              <a:ext uri="{FF2B5EF4-FFF2-40B4-BE49-F238E27FC236}">
                <a16:creationId xmlns:a16="http://schemas.microsoft.com/office/drawing/2014/main" id="{97C1AC63-179D-E88D-D129-35A91499E6F2}"/>
              </a:ext>
            </a:extLst>
          </p:cNvPr>
          <p:cNvPicPr>
            <a:picLocks noChangeAspect="1"/>
          </p:cNvPicPr>
          <p:nvPr/>
        </p:nvPicPr>
        <p:blipFill>
          <a:blip r:embed="rId2"/>
          <a:stretch>
            <a:fillRect/>
          </a:stretch>
        </p:blipFill>
        <p:spPr>
          <a:xfrm>
            <a:off x="3575098" y="757573"/>
            <a:ext cx="8404036" cy="4966021"/>
          </a:xfrm>
          <a:prstGeom prst="rect">
            <a:avLst/>
          </a:prstGeom>
        </p:spPr>
      </p:pic>
    </p:spTree>
    <p:extLst>
      <p:ext uri="{BB962C8B-B14F-4D97-AF65-F5344CB8AC3E}">
        <p14:creationId xmlns:p14="http://schemas.microsoft.com/office/powerpoint/2010/main" val="401379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5718-2B14-BFF0-ADC4-FE7EA594FADA}"/>
              </a:ext>
            </a:extLst>
          </p:cNvPr>
          <p:cNvSpPr>
            <a:spLocks noGrp="1"/>
          </p:cNvSpPr>
          <p:nvPr>
            <p:ph type="title"/>
          </p:nvPr>
        </p:nvSpPr>
        <p:spPr/>
        <p:txBody>
          <a:bodyPr>
            <a:normAutofit fontScale="90000"/>
          </a:bodyPr>
          <a:lstStyle/>
          <a:p>
            <a:r>
              <a:rPr lang="en-US">
                <a:latin typeface="Franklin Gothic Medium Cond"/>
              </a:rPr>
              <a:t>RECOMMENDATIONS TO STEMSTORE</a:t>
            </a:r>
            <a:endParaRPr lang="en-US"/>
          </a:p>
        </p:txBody>
      </p:sp>
      <p:sp>
        <p:nvSpPr>
          <p:cNvPr id="3" name="Content Placeholder 2">
            <a:extLst>
              <a:ext uri="{FF2B5EF4-FFF2-40B4-BE49-F238E27FC236}">
                <a16:creationId xmlns:a16="http://schemas.microsoft.com/office/drawing/2014/main" id="{0065455B-F942-A87B-5D7D-DC83A08A1571}"/>
              </a:ext>
            </a:extLst>
          </p:cNvPr>
          <p:cNvSpPr>
            <a:spLocks noGrp="1"/>
          </p:cNvSpPr>
          <p:nvPr>
            <p:ph idx="12"/>
          </p:nvPr>
        </p:nvSpPr>
        <p:spPr/>
        <p:txBody>
          <a:bodyPr vert="horz" lIns="91440" tIns="45720" rIns="91440" bIns="45720" rtlCol="0" anchor="t">
            <a:normAutofit/>
          </a:bodyPr>
          <a:lstStyle/>
          <a:p>
            <a:r>
              <a:rPr lang="en-US" sz="1600">
                <a:ea typeface="+mn-lt"/>
                <a:cs typeface="+mn-lt"/>
              </a:rPr>
              <a:t>By reallocating the delivery partner in the top cities with </a:t>
            </a:r>
            <a:r>
              <a:rPr lang="en-US" sz="1600" b="1">
                <a:ea typeface="+mn-lt"/>
                <a:cs typeface="+mn-lt"/>
              </a:rPr>
              <a:t>lowest CDSI</a:t>
            </a:r>
            <a:r>
              <a:rPr lang="en-US" sz="1600">
                <a:ea typeface="+mn-lt"/>
                <a:cs typeface="+mn-lt"/>
              </a:rPr>
              <a:t> based on effective lead times, we are able to reduce the average delays across the cities which would help in effectively planning the upcoming sale for the STEM store. </a:t>
            </a:r>
          </a:p>
        </p:txBody>
      </p:sp>
      <p:sp>
        <p:nvSpPr>
          <p:cNvPr id="4" name="Content Placeholder 3">
            <a:extLst>
              <a:ext uri="{FF2B5EF4-FFF2-40B4-BE49-F238E27FC236}">
                <a16:creationId xmlns:a16="http://schemas.microsoft.com/office/drawing/2014/main" id="{65D50473-0766-4C72-AF33-B5C83FB09B76}"/>
              </a:ext>
            </a:extLst>
          </p:cNvPr>
          <p:cNvSpPr>
            <a:spLocks noGrp="1"/>
          </p:cNvSpPr>
          <p:nvPr>
            <p:ph idx="17"/>
          </p:nvPr>
        </p:nvSpPr>
        <p:spPr/>
        <p:txBody>
          <a:bodyPr vert="horz" lIns="91440" tIns="45720" rIns="91440" bIns="45720" rtlCol="0" anchor="t">
            <a:normAutofit/>
          </a:bodyPr>
          <a:lstStyle/>
          <a:p>
            <a:r>
              <a:rPr lang="en-US" sz="1600">
                <a:ea typeface="+mn-lt"/>
                <a:cs typeface="+mn-lt"/>
              </a:rPr>
              <a:t>Subsequently, the </a:t>
            </a:r>
            <a:r>
              <a:rPr lang="en-US" sz="1600" b="1">
                <a:ea typeface="+mn-lt"/>
                <a:cs typeface="+mn-lt"/>
              </a:rPr>
              <a:t>cost per order</a:t>
            </a:r>
            <a:r>
              <a:rPr lang="en-US" sz="1600">
                <a:ea typeface="+mn-lt"/>
                <a:cs typeface="+mn-lt"/>
              </a:rPr>
              <a:t> for these vendors is within budget and also cheaper as compared to current operational expenses. Thus, the STEM store found the recommendations to be useful for their dynamic vendor profiling and allocation.</a:t>
            </a:r>
            <a:endParaRPr lang="en-US" sz="1600"/>
          </a:p>
        </p:txBody>
      </p:sp>
      <p:sp>
        <p:nvSpPr>
          <p:cNvPr id="7" name="Slide Number Placeholder 6">
            <a:extLst>
              <a:ext uri="{FF2B5EF4-FFF2-40B4-BE49-F238E27FC236}">
                <a16:creationId xmlns:a16="http://schemas.microsoft.com/office/drawing/2014/main" id="{712181E6-585C-754A-E6D0-A3AB0DAB4D50}"/>
              </a:ext>
            </a:extLst>
          </p:cNvPr>
          <p:cNvSpPr>
            <a:spLocks noGrp="1"/>
          </p:cNvSpPr>
          <p:nvPr>
            <p:ph type="sldNum" sz="quarter" idx="19"/>
          </p:nvPr>
        </p:nvSpPr>
        <p:spPr/>
        <p:txBody>
          <a:bodyPr/>
          <a:lstStyle/>
          <a:p>
            <a:fld id="{6D22F896-40B5-4ADD-8801-0D06FADFA095}" type="slidenum">
              <a:rPr lang="en-US" smtClean="0"/>
              <a:pPr/>
              <a:t>13</a:t>
            </a:fld>
            <a:endParaRPr lang="en-US"/>
          </a:p>
        </p:txBody>
      </p:sp>
      <p:cxnSp>
        <p:nvCxnSpPr>
          <p:cNvPr id="8" name="Straight Connector 7">
            <a:extLst>
              <a:ext uri="{FF2B5EF4-FFF2-40B4-BE49-F238E27FC236}">
                <a16:creationId xmlns:a16="http://schemas.microsoft.com/office/drawing/2014/main" id="{1A23F152-6871-29BA-BEEC-35FF33669E71}"/>
              </a:ext>
            </a:extLst>
          </p:cNvPr>
          <p:cNvCxnSpPr/>
          <p:nvPr/>
        </p:nvCxnSpPr>
        <p:spPr>
          <a:xfrm>
            <a:off x="4142342" y="1543322"/>
            <a:ext cx="0" cy="4390337"/>
          </a:xfrm>
          <a:prstGeom prst="line">
            <a:avLst/>
          </a:prstGeom>
          <a:ln w="28575">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CC5622C-8CE3-0F47-979D-57FEFE493B55}"/>
              </a:ext>
            </a:extLst>
          </p:cNvPr>
          <p:cNvCxnSpPr/>
          <p:nvPr/>
        </p:nvCxnSpPr>
        <p:spPr>
          <a:xfrm>
            <a:off x="8029460" y="1543322"/>
            <a:ext cx="0" cy="4390337"/>
          </a:xfrm>
          <a:prstGeom prst="line">
            <a:avLst/>
          </a:prstGeom>
          <a:ln w="28575">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16" name="Content Placeholder 3">
            <a:extLst>
              <a:ext uri="{FF2B5EF4-FFF2-40B4-BE49-F238E27FC236}">
                <a16:creationId xmlns:a16="http://schemas.microsoft.com/office/drawing/2014/main" id="{693A36AA-C2A0-268A-89A3-15C53689CC9B}"/>
              </a:ext>
            </a:extLst>
          </p:cNvPr>
          <p:cNvSpPr txBox="1">
            <a:spLocks/>
          </p:cNvSpPr>
          <p:nvPr/>
        </p:nvSpPr>
        <p:spPr>
          <a:xfrm>
            <a:off x="8093602" y="1543323"/>
            <a:ext cx="3507565" cy="43903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Wingdings" pitchFamily="2" charset="2"/>
              <a:buChar char="§"/>
              <a:defRPr sz="20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5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285750" indent="-285750"/>
            <a:r>
              <a:rPr lang="en-US" sz="1600">
                <a:ea typeface="+mn-lt"/>
                <a:cs typeface="+mn-lt"/>
              </a:rPr>
              <a:t>Future Scope: The STEM Store aims to enhance customer service by leveraging data analytics, optimizing delivery partner allocation by using dynamic profiling to meet sale demand</a:t>
            </a:r>
          </a:p>
          <a:p>
            <a:pPr marL="285750" indent="-285750"/>
            <a:r>
              <a:rPr lang="en-US" sz="1600">
                <a:ea typeface="+mn-lt"/>
                <a:cs typeface="+mn-lt"/>
              </a:rPr>
              <a:t>Before entering new markets, a thorough vendor study and analysis should be conducted to ensure operational cost efficiency and effective contract negotiation</a:t>
            </a:r>
          </a:p>
        </p:txBody>
      </p:sp>
    </p:spTree>
    <p:extLst>
      <p:ext uri="{BB962C8B-B14F-4D97-AF65-F5344CB8AC3E}">
        <p14:creationId xmlns:p14="http://schemas.microsoft.com/office/powerpoint/2010/main" val="340183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2C9C-28F4-BC48-54CA-B5EA5E251359}"/>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702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F1C6EF-0080-F9AC-8115-EF71FA36F5F0}"/>
              </a:ext>
            </a:extLst>
          </p:cNvPr>
          <p:cNvSpPr>
            <a:spLocks noGrp="1"/>
          </p:cNvSpPr>
          <p:nvPr>
            <p:ph type="title"/>
          </p:nvPr>
        </p:nvSpPr>
        <p:spPr>
          <a:xfrm>
            <a:off x="304800" y="319396"/>
            <a:ext cx="5347027" cy="589032"/>
          </a:xfrm>
        </p:spPr>
        <p:txBody>
          <a:bodyPr>
            <a:normAutofit fontScale="90000"/>
          </a:bodyPr>
          <a:lstStyle/>
          <a:p>
            <a:r>
              <a:rPr lang="en-US">
                <a:latin typeface="Franklin Gothic Medium Cond"/>
              </a:rPr>
              <a:t>STEM SHOP's Challenge</a:t>
            </a:r>
            <a:endParaRPr lang="en-US"/>
          </a:p>
        </p:txBody>
      </p:sp>
      <p:sp>
        <p:nvSpPr>
          <p:cNvPr id="6" name="Slide Number Placeholder 5">
            <a:extLst>
              <a:ext uri="{FF2B5EF4-FFF2-40B4-BE49-F238E27FC236}">
                <a16:creationId xmlns:a16="http://schemas.microsoft.com/office/drawing/2014/main" id="{0894AC46-1B24-B933-A0B0-087E686CFBDC}"/>
              </a:ext>
            </a:extLst>
          </p:cNvPr>
          <p:cNvSpPr>
            <a:spLocks noGrp="1"/>
          </p:cNvSpPr>
          <p:nvPr>
            <p:ph type="sldNum" sz="quarter" idx="19"/>
          </p:nvPr>
        </p:nvSpPr>
        <p:spPr/>
        <p:txBody>
          <a:bodyPr/>
          <a:lstStyle/>
          <a:p>
            <a:fld id="{6D22F896-40B5-4ADD-8801-0D06FADFA095}" type="slidenum">
              <a:rPr lang="en-US" smtClean="0"/>
              <a:pPr/>
              <a:t>2</a:t>
            </a:fld>
            <a:endParaRPr lang="en-US"/>
          </a:p>
        </p:txBody>
      </p:sp>
      <p:sp>
        <p:nvSpPr>
          <p:cNvPr id="7" name="TextBox 6">
            <a:extLst>
              <a:ext uri="{FF2B5EF4-FFF2-40B4-BE49-F238E27FC236}">
                <a16:creationId xmlns:a16="http://schemas.microsoft.com/office/drawing/2014/main" id="{6B1ED39D-3D5C-72D6-E32F-B4FEDD2B648B}"/>
              </a:ext>
            </a:extLst>
          </p:cNvPr>
          <p:cNvSpPr txBox="1"/>
          <p:nvPr/>
        </p:nvSpPr>
        <p:spPr>
          <a:xfrm>
            <a:off x="304800" y="908428"/>
            <a:ext cx="60491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STEM Store, is an e-commerce company specializing in educational toys and tools that promote science, technology, engineering, and math (STEM) learning. STEM Shop has recently expanded into new cities resulting in a surge in order volumes. However, they are struggling with delayed deliveries and losing valuable customers to competitors.</a:t>
            </a:r>
            <a:endParaRPr lang="en-GB"/>
          </a:p>
        </p:txBody>
      </p:sp>
      <p:pic>
        <p:nvPicPr>
          <p:cNvPr id="8" name="Picture 7" descr="A cartoon of two people&#10;&#10;Description automatically generated">
            <a:extLst>
              <a:ext uri="{FF2B5EF4-FFF2-40B4-BE49-F238E27FC236}">
                <a16:creationId xmlns:a16="http://schemas.microsoft.com/office/drawing/2014/main" id="{8C0BFF5B-9956-9072-D5BD-CB1ECE58C335}"/>
              </a:ext>
            </a:extLst>
          </p:cNvPr>
          <p:cNvPicPr>
            <a:picLocks noChangeAspect="1"/>
          </p:cNvPicPr>
          <p:nvPr/>
        </p:nvPicPr>
        <p:blipFill>
          <a:blip r:embed="rId2"/>
          <a:stretch>
            <a:fillRect/>
          </a:stretch>
        </p:blipFill>
        <p:spPr>
          <a:xfrm>
            <a:off x="616457" y="3065916"/>
            <a:ext cx="3030747" cy="2797392"/>
          </a:xfrm>
          <a:prstGeom prst="rect">
            <a:avLst/>
          </a:prstGeom>
        </p:spPr>
      </p:pic>
      <p:pic>
        <p:nvPicPr>
          <p:cNvPr id="9" name="Picture 8" descr="A person handing a box to another person&#10;&#10;Description automatically generated">
            <a:extLst>
              <a:ext uri="{FF2B5EF4-FFF2-40B4-BE49-F238E27FC236}">
                <a16:creationId xmlns:a16="http://schemas.microsoft.com/office/drawing/2014/main" id="{55FD2841-ECAA-1F97-5E81-23112E928239}"/>
              </a:ext>
            </a:extLst>
          </p:cNvPr>
          <p:cNvPicPr>
            <a:picLocks noChangeAspect="1"/>
          </p:cNvPicPr>
          <p:nvPr/>
        </p:nvPicPr>
        <p:blipFill>
          <a:blip r:embed="rId3"/>
          <a:stretch>
            <a:fillRect/>
          </a:stretch>
        </p:blipFill>
        <p:spPr>
          <a:xfrm>
            <a:off x="6722854" y="3213654"/>
            <a:ext cx="4442452" cy="2685559"/>
          </a:xfrm>
          <a:prstGeom prst="rect">
            <a:avLst/>
          </a:prstGeom>
        </p:spPr>
      </p:pic>
      <p:sp>
        <p:nvSpPr>
          <p:cNvPr id="21" name="TextBox 20">
            <a:extLst>
              <a:ext uri="{FF2B5EF4-FFF2-40B4-BE49-F238E27FC236}">
                <a16:creationId xmlns:a16="http://schemas.microsoft.com/office/drawing/2014/main" id="{1E3E597C-A650-8478-1226-7A32529AB07A}"/>
              </a:ext>
            </a:extLst>
          </p:cNvPr>
          <p:cNvSpPr txBox="1"/>
          <p:nvPr/>
        </p:nvSpPr>
        <p:spPr>
          <a:xfrm>
            <a:off x="6184059" y="113115"/>
            <a:ext cx="530411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Franklin Gothic Book"/>
                <a:ea typeface="Segoe UI"/>
                <a:cs typeface="Segoe UI"/>
              </a:rPr>
              <a:t>Objective</a:t>
            </a:r>
            <a:r>
              <a:rPr lang="en-GB">
                <a:latin typeface="Franklin Gothic Book"/>
                <a:ea typeface="Segoe UI"/>
                <a:cs typeface="Segoe UI"/>
              </a:rPr>
              <a:t>: To</a:t>
            </a:r>
            <a:r>
              <a:rPr lang="en-GB" sz="1800">
                <a:latin typeface="Franklin Gothic Book"/>
                <a:ea typeface="Segoe UI"/>
                <a:cs typeface="Segoe UI"/>
              </a:rPr>
              <a:t> </a:t>
            </a:r>
            <a:r>
              <a:rPr lang="en-GB">
                <a:latin typeface="Franklin Gothic Book"/>
                <a:ea typeface="Segoe UI"/>
                <a:cs typeface="Segoe UI"/>
              </a:rPr>
              <a:t>efficiently allocate delivery</a:t>
            </a:r>
            <a:r>
              <a:rPr lang="en-GB" sz="1800">
                <a:latin typeface="Franklin Gothic Book"/>
                <a:ea typeface="Segoe UI"/>
                <a:cs typeface="Segoe UI"/>
              </a:rPr>
              <a:t> partners </a:t>
            </a:r>
            <a:r>
              <a:rPr lang="en-GB">
                <a:latin typeface="Franklin Gothic Book"/>
                <a:ea typeface="Segoe UI"/>
                <a:cs typeface="Segoe UI"/>
              </a:rPr>
              <a:t>across the cities facing huge customer churn and contribute</a:t>
            </a:r>
            <a:r>
              <a:rPr lang="en-GB" sz="1800">
                <a:latin typeface="Franklin Gothic Book"/>
                <a:ea typeface="Segoe UI"/>
                <a:cs typeface="Segoe UI"/>
              </a:rPr>
              <a:t> to the success of</a:t>
            </a:r>
            <a:r>
              <a:rPr lang="en-GB">
                <a:latin typeface="Franklin Gothic Book"/>
                <a:ea typeface="Segoe UI"/>
                <a:cs typeface="Segoe UI"/>
              </a:rPr>
              <a:t> </a:t>
            </a:r>
            <a:r>
              <a:rPr lang="en-GB" sz="1800">
                <a:latin typeface="Franklin Gothic Book"/>
                <a:ea typeface="Segoe UI"/>
                <a:cs typeface="Segoe UI"/>
              </a:rPr>
              <a:t>STEM Store and support their business </a:t>
            </a:r>
            <a:r>
              <a:rPr lang="en-GB">
                <a:latin typeface="Franklin Gothic Book"/>
                <a:cs typeface="Segoe UI"/>
              </a:rPr>
              <a:t>growth.​</a:t>
            </a:r>
            <a:r>
              <a:rPr lang="en-US">
                <a:latin typeface="Franklin Gothic Book"/>
                <a:cs typeface="Segoe UI"/>
              </a:rPr>
              <a:t>​With access to their dataset including sales orders, product details, shipping records, and vendor information, we aim to devise effective strategies for on-time deliveries and improve the CDSI (Customer Deliver Satisfaction Index) while optimizing delivery costs - CPO (Cost per Order). </a:t>
            </a:r>
          </a:p>
          <a:p>
            <a:pPr rtl="0"/>
            <a:r>
              <a:rPr lang="en-GB" sz="1800">
                <a:latin typeface="Franklin Gothic Book"/>
                <a:ea typeface="Segoe UI"/>
                <a:cs typeface="Segoe UI"/>
              </a:rPr>
              <a:t>​</a:t>
            </a:r>
            <a:endParaRPr lang="en-GB"/>
          </a:p>
        </p:txBody>
      </p:sp>
      <p:grpSp>
        <p:nvGrpSpPr>
          <p:cNvPr id="19" name="Group 18">
            <a:extLst>
              <a:ext uri="{FF2B5EF4-FFF2-40B4-BE49-F238E27FC236}">
                <a16:creationId xmlns:a16="http://schemas.microsoft.com/office/drawing/2014/main" id="{61AB4E5E-317F-74C9-C7E0-A7A785D1B408}"/>
              </a:ext>
            </a:extLst>
          </p:cNvPr>
          <p:cNvGrpSpPr/>
          <p:nvPr/>
        </p:nvGrpSpPr>
        <p:grpSpPr>
          <a:xfrm>
            <a:off x="4483893" y="3792727"/>
            <a:ext cx="1430216" cy="1343769"/>
            <a:chOff x="4501661" y="3384301"/>
            <a:chExt cx="1430216" cy="1343769"/>
          </a:xfrm>
        </p:grpSpPr>
        <p:pic>
          <p:nvPicPr>
            <p:cNvPr id="11" name="Picture 10" descr="A graph with a arrow pointing up&#10;&#10;Description automatically generated">
              <a:extLst>
                <a:ext uri="{FF2B5EF4-FFF2-40B4-BE49-F238E27FC236}">
                  <a16:creationId xmlns:a16="http://schemas.microsoft.com/office/drawing/2014/main" id="{5A1199CE-FF68-1C0A-D27B-6D09B53AA6B8}"/>
                </a:ext>
              </a:extLst>
            </p:cNvPr>
            <p:cNvPicPr>
              <a:picLocks noChangeAspect="1"/>
            </p:cNvPicPr>
            <p:nvPr/>
          </p:nvPicPr>
          <p:blipFill>
            <a:blip r:embed="rId4"/>
            <a:stretch>
              <a:fillRect/>
            </a:stretch>
          </p:blipFill>
          <p:spPr>
            <a:xfrm>
              <a:off x="4501661" y="3384301"/>
              <a:ext cx="1430216" cy="1343769"/>
            </a:xfrm>
            <a:prstGeom prst="rect">
              <a:avLst/>
            </a:prstGeom>
          </p:spPr>
        </p:pic>
        <p:sp>
          <p:nvSpPr>
            <p:cNvPr id="2" name="Oval 1">
              <a:extLst>
                <a:ext uri="{FF2B5EF4-FFF2-40B4-BE49-F238E27FC236}">
                  <a16:creationId xmlns:a16="http://schemas.microsoft.com/office/drawing/2014/main" id="{B1B1C521-A107-5358-B9A8-6097B3820AC6}"/>
                </a:ext>
              </a:extLst>
            </p:cNvPr>
            <p:cNvSpPr/>
            <p:nvPr/>
          </p:nvSpPr>
          <p:spPr>
            <a:xfrm>
              <a:off x="4564509" y="3644520"/>
              <a:ext cx="1019202" cy="1810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CDSI</a:t>
              </a:r>
            </a:p>
          </p:txBody>
        </p:sp>
      </p:grpSp>
    </p:spTree>
    <p:extLst>
      <p:ext uri="{BB962C8B-B14F-4D97-AF65-F5344CB8AC3E}">
        <p14:creationId xmlns:p14="http://schemas.microsoft.com/office/powerpoint/2010/main" val="287911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ERD </a:t>
            </a:r>
            <a:endParaRPr lang="en-US" sz="3400"/>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3</a:t>
            </a:fld>
            <a:endParaRPr lang="en-US"/>
          </a:p>
        </p:txBody>
      </p:sp>
      <p:sp>
        <p:nvSpPr>
          <p:cNvPr id="2" name="TextBox 1">
            <a:extLst>
              <a:ext uri="{FF2B5EF4-FFF2-40B4-BE49-F238E27FC236}">
                <a16:creationId xmlns:a16="http://schemas.microsoft.com/office/drawing/2014/main" id="{B6B196DE-1DB0-C3A4-A259-6F4B6D1C8B67}"/>
              </a:ext>
            </a:extLst>
          </p:cNvPr>
          <p:cNvSpPr txBox="1"/>
          <p:nvPr/>
        </p:nvSpPr>
        <p:spPr>
          <a:xfrm flipH="1">
            <a:off x="9540991" y="6488668"/>
            <a:ext cx="2651009" cy="369332"/>
          </a:xfrm>
          <a:prstGeom prst="rect">
            <a:avLst/>
          </a:prstGeom>
          <a:noFill/>
        </p:spPr>
        <p:txBody>
          <a:bodyPr wrap="square" rtlCol="0">
            <a:spAutoFit/>
          </a:bodyPr>
          <a:lstStyle/>
          <a:p>
            <a:r>
              <a:rPr lang="en-US">
                <a:hlinkClick r:id="rId2"/>
              </a:rPr>
              <a:t>Click to open Data Tables</a:t>
            </a:r>
            <a:endParaRPr lang="en-US"/>
          </a:p>
        </p:txBody>
      </p:sp>
      <p:pic>
        <p:nvPicPr>
          <p:cNvPr id="9" name="Picture 8">
            <a:extLst>
              <a:ext uri="{FF2B5EF4-FFF2-40B4-BE49-F238E27FC236}">
                <a16:creationId xmlns:a16="http://schemas.microsoft.com/office/drawing/2014/main" id="{71944BBA-791F-A574-C653-E6257F4F2FE4}"/>
              </a:ext>
            </a:extLst>
          </p:cNvPr>
          <p:cNvPicPr>
            <a:picLocks noChangeAspect="1"/>
          </p:cNvPicPr>
          <p:nvPr/>
        </p:nvPicPr>
        <p:blipFill rotWithShape="1">
          <a:blip r:embed="rId3"/>
          <a:srcRect r="208"/>
          <a:stretch/>
        </p:blipFill>
        <p:spPr>
          <a:xfrm>
            <a:off x="1669358" y="257279"/>
            <a:ext cx="9949710" cy="5972978"/>
          </a:xfrm>
          <a:prstGeom prst="rect">
            <a:avLst/>
          </a:prstGeom>
        </p:spPr>
      </p:pic>
    </p:spTree>
    <p:extLst>
      <p:ext uri="{BB962C8B-B14F-4D97-AF65-F5344CB8AC3E}">
        <p14:creationId xmlns:p14="http://schemas.microsoft.com/office/powerpoint/2010/main" val="177687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Relational Schema</a:t>
            </a:r>
            <a:endParaRPr lang="en-US"/>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4</a:t>
            </a:fld>
            <a:endParaRPr lang="en-US"/>
          </a:p>
        </p:txBody>
      </p:sp>
      <p:graphicFrame>
        <p:nvGraphicFramePr>
          <p:cNvPr id="7" name="Object 6">
            <a:extLst>
              <a:ext uri="{FF2B5EF4-FFF2-40B4-BE49-F238E27FC236}">
                <a16:creationId xmlns:a16="http://schemas.microsoft.com/office/drawing/2014/main" id="{1FF388A7-969B-522D-1976-9C4115AC5547}"/>
              </a:ext>
            </a:extLst>
          </p:cNvPr>
          <p:cNvGraphicFramePr>
            <a:graphicFrameLocks noChangeAspect="1"/>
          </p:cNvGraphicFramePr>
          <p:nvPr>
            <p:extLst>
              <p:ext uri="{D42A27DB-BD31-4B8C-83A1-F6EECF244321}">
                <p14:modId xmlns:p14="http://schemas.microsoft.com/office/powerpoint/2010/main" val="2822823254"/>
              </p:ext>
            </p:extLst>
          </p:nvPr>
        </p:nvGraphicFramePr>
        <p:xfrm>
          <a:off x="2508122" y="5885677"/>
          <a:ext cx="1169312" cy="1031268"/>
        </p:xfrm>
        <a:graphic>
          <a:graphicData uri="http://schemas.openxmlformats.org/presentationml/2006/ole">
            <mc:AlternateContent xmlns:mc="http://schemas.openxmlformats.org/markup-compatibility/2006">
              <mc:Choice xmlns:v="urn:schemas-microsoft-com:vml" Requires="v">
                <p:oleObj name="Worksheet" showAsIcon="1" r:id="rId2" imgW="914400" imgH="806657" progId="Excel.Sheet.12">
                  <p:embed/>
                </p:oleObj>
              </mc:Choice>
              <mc:Fallback>
                <p:oleObj name="Worksheet" showAsIcon="1" r:id="rId2" imgW="914400" imgH="806657" progId="Excel.Sheet.12">
                  <p:embed/>
                  <p:pic>
                    <p:nvPicPr>
                      <p:cNvPr id="7" name="Object 6">
                        <a:extLst>
                          <a:ext uri="{FF2B5EF4-FFF2-40B4-BE49-F238E27FC236}">
                            <a16:creationId xmlns:a16="http://schemas.microsoft.com/office/drawing/2014/main" id="{1FF388A7-969B-522D-1976-9C4115AC5547}"/>
                          </a:ext>
                        </a:extLst>
                      </p:cNvPr>
                      <p:cNvPicPr/>
                      <p:nvPr/>
                    </p:nvPicPr>
                    <p:blipFill>
                      <a:blip r:embed="rId3"/>
                      <a:stretch>
                        <a:fillRect/>
                      </a:stretch>
                    </p:blipFill>
                    <p:spPr>
                      <a:xfrm>
                        <a:off x="2508122" y="5885677"/>
                        <a:ext cx="1169312" cy="103126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BD23ADDF-F6B4-1F84-0FFE-2ACC3DB7875C}"/>
              </a:ext>
            </a:extLst>
          </p:cNvPr>
          <p:cNvSpPr txBox="1"/>
          <p:nvPr/>
        </p:nvSpPr>
        <p:spPr>
          <a:xfrm flipH="1">
            <a:off x="9540991" y="6488668"/>
            <a:ext cx="2651009" cy="369332"/>
          </a:xfrm>
          <a:prstGeom prst="rect">
            <a:avLst/>
          </a:prstGeom>
          <a:noFill/>
        </p:spPr>
        <p:txBody>
          <a:bodyPr wrap="square" rtlCol="0">
            <a:spAutoFit/>
          </a:bodyPr>
          <a:lstStyle/>
          <a:p>
            <a:r>
              <a:rPr lang="en-US">
                <a:hlinkClick r:id="rId4"/>
              </a:rPr>
              <a:t>Click to open Data Tables</a:t>
            </a:r>
            <a:endParaRPr lang="en-US"/>
          </a:p>
        </p:txBody>
      </p:sp>
      <p:pic>
        <p:nvPicPr>
          <p:cNvPr id="13" name="Picture 12">
            <a:extLst>
              <a:ext uri="{FF2B5EF4-FFF2-40B4-BE49-F238E27FC236}">
                <a16:creationId xmlns:a16="http://schemas.microsoft.com/office/drawing/2014/main" id="{7AC2B7A7-BB7C-506D-1D96-52A81D3E6D89}"/>
              </a:ext>
            </a:extLst>
          </p:cNvPr>
          <p:cNvPicPr>
            <a:picLocks noChangeAspect="1"/>
          </p:cNvPicPr>
          <p:nvPr/>
        </p:nvPicPr>
        <p:blipFill rotWithShape="1">
          <a:blip r:embed="rId5"/>
          <a:srcRect l="579" t="2116" r="1074"/>
          <a:stretch/>
        </p:blipFill>
        <p:spPr>
          <a:xfrm>
            <a:off x="3733226" y="440012"/>
            <a:ext cx="7548957" cy="5826721"/>
          </a:xfrm>
          <a:prstGeom prst="rect">
            <a:avLst/>
          </a:prstGeom>
        </p:spPr>
      </p:pic>
    </p:spTree>
    <p:extLst>
      <p:ext uri="{BB962C8B-B14F-4D97-AF65-F5344CB8AC3E}">
        <p14:creationId xmlns:p14="http://schemas.microsoft.com/office/powerpoint/2010/main" val="159002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Our Approach </a:t>
            </a:r>
            <a:endParaRPr lang="en-US" sz="3400"/>
          </a:p>
        </p:txBody>
      </p:sp>
      <p:sp>
        <p:nvSpPr>
          <p:cNvPr id="19" name="Content Placeholder 3">
            <a:extLst>
              <a:ext uri="{FF2B5EF4-FFF2-40B4-BE49-F238E27FC236}">
                <a16:creationId xmlns:a16="http://schemas.microsoft.com/office/drawing/2014/main" id="{5A81EB27-CC22-DF05-6503-E2E4C444692A}"/>
              </a:ext>
            </a:extLst>
          </p:cNvPr>
          <p:cNvSpPr>
            <a:spLocks noGrp="1"/>
          </p:cNvSpPr>
          <p:nvPr>
            <p:ph idx="13"/>
          </p:nvPr>
        </p:nvSpPr>
        <p:spPr>
          <a:xfrm>
            <a:off x="213600" y="1017555"/>
            <a:ext cx="5425643" cy="5058553"/>
          </a:xfrm>
        </p:spPr>
        <p:txBody>
          <a:bodyPr vert="horz" lIns="91440" tIns="45720" rIns="91440" bIns="45720" rtlCol="0" anchor="t">
            <a:normAutofit/>
          </a:bodyPr>
          <a:lstStyle/>
          <a:p>
            <a:pPr marL="0" indent="0">
              <a:buNone/>
            </a:pPr>
            <a:r>
              <a:rPr lang="en-US" sz="1800">
                <a:ea typeface="+mn-lt"/>
                <a:cs typeface="+mn-lt"/>
              </a:rPr>
              <a:t>STEP-1:</a:t>
            </a:r>
          </a:p>
          <a:p>
            <a:pPr marL="0" indent="0">
              <a:buNone/>
            </a:pPr>
            <a:r>
              <a:rPr lang="en-US" sz="1800" b="1">
                <a:ea typeface="+mn-lt"/>
                <a:cs typeface="+mn-lt"/>
              </a:rPr>
              <a:t>Delivery Delays Calculation: </a:t>
            </a:r>
            <a:r>
              <a:rPr lang="en-US" sz="1800">
                <a:ea typeface="+mn-lt"/>
                <a:cs typeface="+mn-lt"/>
              </a:rPr>
              <a:t>Performing calculations (Out for delivery date – Promised delivery date to customer) grouped by city, it is noted that the company is facing abject issue of delayed deliveries in specific cities.</a:t>
            </a:r>
            <a:endParaRPr lang="en-US"/>
          </a:p>
          <a:p>
            <a:pPr marL="0" indent="0">
              <a:buNone/>
            </a:pPr>
            <a:r>
              <a:rPr lang="en-US" sz="1800"/>
              <a:t>Customer Delivery Satisfaction Index : is inversely proportional to delays in deliveries</a:t>
            </a:r>
          </a:p>
          <a:p>
            <a:pPr marL="0" indent="0">
              <a:buNone/>
            </a:pPr>
            <a:r>
              <a:rPr lang="en-US" sz="1800"/>
              <a:t>CDSI </a:t>
            </a:r>
            <a:r>
              <a:rPr lang="en-US"/>
              <a:t>α 1/ Delays</a:t>
            </a:r>
          </a:p>
          <a:p>
            <a:pPr marL="0" indent="0">
              <a:buNone/>
            </a:pPr>
            <a:r>
              <a:rPr lang="en-US">
                <a:ea typeface="+mn-lt"/>
                <a:cs typeface="+mn-lt"/>
              </a:rPr>
              <a:t>Query:</a:t>
            </a:r>
          </a:p>
          <a:p>
            <a:pPr>
              <a:buNone/>
            </a:pPr>
            <a:r>
              <a:rPr lang="en-US" sz="1300">
                <a:ea typeface="+mn-lt"/>
                <a:cs typeface="+mn-lt"/>
              </a:rPr>
              <a:t>select A.city_id, A.city_name, avg(A.Delay) as average_delay from </a:t>
            </a:r>
            <a:br>
              <a:rPr lang="en-US" sz="1300">
                <a:ea typeface="+mn-lt"/>
                <a:cs typeface="+mn-lt"/>
              </a:rPr>
            </a:br>
            <a:r>
              <a:rPr lang="en-US" sz="1300">
                <a:ea typeface="+mn-lt"/>
                <a:cs typeface="+mn-lt"/>
              </a:rPr>
              <a:t> ( select *, datediff(out_for_delivery_date, Promised_Delivery_date) as Delay from ofd_sheet) as A</a:t>
            </a:r>
            <a:br>
              <a:rPr lang="en-US" sz="1300">
                <a:ea typeface="+mn-lt"/>
                <a:cs typeface="+mn-lt"/>
              </a:rPr>
            </a:br>
            <a:r>
              <a:rPr lang="en-US" sz="1300">
                <a:ea typeface="+mn-lt"/>
                <a:cs typeface="+mn-lt"/>
              </a:rPr>
              <a:t> group by city_id,city_name</a:t>
            </a:r>
            <a:br>
              <a:rPr lang="en-US" sz="1300">
                <a:ea typeface="+mn-lt"/>
                <a:cs typeface="+mn-lt"/>
              </a:rPr>
            </a:br>
            <a:r>
              <a:rPr lang="en-US" sz="1300">
                <a:ea typeface="+mn-lt"/>
                <a:cs typeface="+mn-lt"/>
              </a:rPr>
              <a:t> order by avg(A.delay) DESC</a:t>
            </a:r>
            <a:endParaRPr lang="en-US" sz="1100">
              <a:ea typeface="+mn-lt"/>
              <a:cs typeface="+mn-lt"/>
            </a:endParaRPr>
          </a:p>
          <a:p>
            <a:pPr marL="0" indent="0">
              <a:buNone/>
            </a:pPr>
            <a:endParaRPr lang="en-US"/>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5</a:t>
            </a:fld>
            <a:endParaRPr lang="en-US"/>
          </a:p>
        </p:txBody>
      </p:sp>
      <p:pic>
        <p:nvPicPr>
          <p:cNvPr id="17" name="Picture 16" descr="A graph of a delivery line&#10;&#10;Description automatically generated">
            <a:extLst>
              <a:ext uri="{FF2B5EF4-FFF2-40B4-BE49-F238E27FC236}">
                <a16:creationId xmlns:a16="http://schemas.microsoft.com/office/drawing/2014/main" id="{AC6311D3-0D33-F0BB-1931-4483D6AD1BAE}"/>
              </a:ext>
            </a:extLst>
          </p:cNvPr>
          <p:cNvPicPr>
            <a:picLocks noChangeAspect="1"/>
          </p:cNvPicPr>
          <p:nvPr/>
        </p:nvPicPr>
        <p:blipFill>
          <a:blip r:embed="rId3"/>
          <a:stretch>
            <a:fillRect/>
          </a:stretch>
        </p:blipFill>
        <p:spPr>
          <a:xfrm>
            <a:off x="5593781" y="968884"/>
            <a:ext cx="6454001" cy="3898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F588A20D-1F7A-0A5F-7AE6-C81EA9D45260}"/>
              </a:ext>
            </a:extLst>
          </p:cNvPr>
          <p:cNvSpPr txBox="1"/>
          <p:nvPr/>
        </p:nvSpPr>
        <p:spPr>
          <a:xfrm>
            <a:off x="9433897" y="6508950"/>
            <a:ext cx="2528126" cy="369332"/>
          </a:xfrm>
          <a:prstGeom prst="rect">
            <a:avLst/>
          </a:prstGeom>
          <a:noFill/>
        </p:spPr>
        <p:txBody>
          <a:bodyPr wrap="square" rtlCol="0">
            <a:spAutoFit/>
          </a:bodyPr>
          <a:lstStyle/>
          <a:p>
            <a:r>
              <a:rPr lang="en-US">
                <a:hlinkClick r:id="rId4"/>
              </a:rPr>
              <a:t>Click to open SQL code</a:t>
            </a:r>
            <a:endParaRPr lang="en-US"/>
          </a:p>
        </p:txBody>
      </p:sp>
    </p:spTree>
    <p:extLst>
      <p:ext uri="{BB962C8B-B14F-4D97-AF65-F5344CB8AC3E}">
        <p14:creationId xmlns:p14="http://schemas.microsoft.com/office/powerpoint/2010/main" val="186926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Our Approach </a:t>
            </a:r>
            <a:endParaRPr lang="en-US" sz="3400"/>
          </a:p>
        </p:txBody>
      </p:sp>
      <p:sp>
        <p:nvSpPr>
          <p:cNvPr id="19" name="Content Placeholder 3">
            <a:extLst>
              <a:ext uri="{FF2B5EF4-FFF2-40B4-BE49-F238E27FC236}">
                <a16:creationId xmlns:a16="http://schemas.microsoft.com/office/drawing/2014/main" id="{5A81EB27-CC22-DF05-6503-E2E4C444692A}"/>
              </a:ext>
            </a:extLst>
          </p:cNvPr>
          <p:cNvSpPr>
            <a:spLocks noGrp="1"/>
          </p:cNvSpPr>
          <p:nvPr>
            <p:ph idx="13"/>
          </p:nvPr>
        </p:nvSpPr>
        <p:spPr>
          <a:xfrm>
            <a:off x="213600" y="1017555"/>
            <a:ext cx="11861612" cy="5363353"/>
          </a:xfrm>
        </p:spPr>
        <p:txBody>
          <a:bodyPr vert="horz" lIns="91440" tIns="45720" rIns="91440" bIns="45720" rtlCol="0" anchor="t">
            <a:noAutofit/>
          </a:bodyPr>
          <a:lstStyle/>
          <a:p>
            <a:pPr marL="0" indent="0">
              <a:buNone/>
            </a:pPr>
            <a:r>
              <a:rPr lang="en-US" sz="1800">
                <a:ea typeface="+mn-lt"/>
                <a:cs typeface="+mn-lt"/>
              </a:rPr>
              <a:t>STEP-2:</a:t>
            </a:r>
          </a:p>
          <a:p>
            <a:pPr marL="0" indent="0">
              <a:buNone/>
            </a:pPr>
            <a:endParaRPr lang="en-US" sz="1400">
              <a:ea typeface="+mn-lt"/>
              <a:cs typeface="+mn-lt"/>
            </a:endParaRPr>
          </a:p>
          <a:p>
            <a:pPr marL="0" indent="0">
              <a:buNone/>
            </a:pPr>
            <a:r>
              <a:rPr lang="en-US" sz="1400" b="1">
                <a:ea typeface="+mn-lt"/>
                <a:cs typeface="+mn-lt"/>
              </a:rPr>
              <a:t>Targeting Top 10 cities with lowest CDSI : </a:t>
            </a:r>
            <a:endParaRPr lang="en-US" sz="1400">
              <a:ea typeface="+mn-lt"/>
              <a:cs typeface="+mn-lt"/>
            </a:endParaRPr>
          </a:p>
          <a:p>
            <a:pPr marL="0" indent="0">
              <a:buNone/>
            </a:pPr>
            <a:r>
              <a:rPr lang="en-US" sz="1400">
                <a:ea typeface="+mn-lt"/>
                <a:cs typeface="+mn-lt"/>
              </a:rPr>
              <a:t>After recognizing that cities with longer delays have a lower CDSI, we coordinated with the client to prioritize top 10 cities experiencing lower CDSI</a:t>
            </a:r>
          </a:p>
          <a:p>
            <a:pPr marL="0" indent="0">
              <a:buNone/>
            </a:pPr>
            <a:r>
              <a:rPr lang="en-US" sz="1400">
                <a:ea typeface="+mn-lt"/>
                <a:cs typeface="+mn-lt"/>
              </a:rPr>
              <a:t>(SELECT D.City_name, D.city_id, D.AVG_CDSI, B.average_delay from (</a:t>
            </a:r>
            <a:br>
              <a:rPr lang="en-US" sz="1400">
                <a:ea typeface="+mn-lt"/>
                <a:cs typeface="+mn-lt"/>
              </a:rPr>
            </a:br>
            <a:r>
              <a:rPr lang="en-US" sz="1400">
                <a:ea typeface="+mn-lt"/>
                <a:cs typeface="+mn-lt"/>
              </a:rPr>
              <a:t># D-table --Calculating Average CDSI by joining ofd_sheet with order table to get CDSI at Shipment level and grouping by city_id’s</a:t>
            </a:r>
            <a:br>
              <a:rPr lang="en-US" sz="1400">
                <a:ea typeface="+mn-lt"/>
                <a:cs typeface="+mn-lt"/>
              </a:rPr>
            </a:br>
            <a:r>
              <a:rPr lang="en-US" sz="1400">
                <a:ea typeface="+mn-lt"/>
                <a:cs typeface="+mn-lt"/>
              </a:rPr>
              <a:t>(select C.city_name, C.city_ID, AVG(C.CDSI) as AVG_CDSI FROM </a:t>
            </a:r>
            <a:br>
              <a:rPr lang="en-US" sz="1400">
                <a:ea typeface="+mn-lt"/>
                <a:cs typeface="+mn-lt"/>
              </a:rPr>
            </a:br>
            <a:r>
              <a:rPr lang="en-US" sz="1400">
                <a:ea typeface="+mn-lt"/>
                <a:cs typeface="+mn-lt"/>
              </a:rPr>
              <a:t>(SELECT O.city_name,O.city_ID,O.awb_shipment_number,T.CDSI </a:t>
            </a:r>
            <a:br>
              <a:rPr lang="en-US" sz="1400">
                <a:ea typeface="+mn-lt"/>
                <a:cs typeface="+mn-lt"/>
              </a:rPr>
            </a:br>
            <a:r>
              <a:rPr lang="en-US" sz="1400">
                <a:ea typeface="+mn-lt"/>
                <a:cs typeface="+mn-lt"/>
              </a:rPr>
              <a:t>FROM ofd_sheet O inner join order_table T ON O.awb_shipment_number = T.awb_shipment_number) as C</a:t>
            </a:r>
            <a:br>
              <a:rPr lang="en-US" sz="1400">
                <a:ea typeface="+mn-lt"/>
                <a:cs typeface="+mn-lt"/>
              </a:rPr>
            </a:br>
            <a:r>
              <a:rPr lang="en-US" sz="1400">
                <a:ea typeface="+mn-lt"/>
                <a:cs typeface="+mn-lt"/>
              </a:rPr>
              <a:t>group by C.city_name, C.city_ID</a:t>
            </a:r>
            <a:br>
              <a:rPr lang="en-US" sz="1400">
                <a:ea typeface="+mn-lt"/>
                <a:cs typeface="+mn-lt"/>
              </a:rPr>
            </a:br>
            <a:r>
              <a:rPr lang="en-US" sz="1400">
                <a:ea typeface="+mn-lt"/>
                <a:cs typeface="+mn-lt"/>
              </a:rPr>
              <a:t>order by avg(C.CDSI)) as D</a:t>
            </a:r>
            <a:br>
              <a:rPr lang="en-US" sz="1400">
                <a:ea typeface="+mn-lt"/>
                <a:cs typeface="+mn-lt"/>
              </a:rPr>
            </a:br>
            <a:r>
              <a:rPr lang="en-US" sz="1400">
                <a:ea typeface="+mn-lt"/>
                <a:cs typeface="+mn-lt"/>
              </a:rPr>
              <a:t>inner join</a:t>
            </a:r>
            <a:br>
              <a:rPr lang="en-US" sz="1400">
                <a:ea typeface="+mn-lt"/>
                <a:cs typeface="+mn-lt"/>
              </a:rPr>
            </a:br>
            <a:r>
              <a:rPr lang="en-US" sz="1400">
                <a:ea typeface="+mn-lt"/>
                <a:cs typeface="+mn-lt"/>
              </a:rPr>
              <a:t># B-table --Calculating Average delay by city_id’s</a:t>
            </a:r>
            <a:br>
              <a:rPr lang="en-US" sz="1400">
                <a:ea typeface="+mn-lt"/>
                <a:cs typeface="+mn-lt"/>
              </a:rPr>
            </a:br>
            <a:r>
              <a:rPr lang="en-US" sz="1400">
                <a:ea typeface="+mn-lt"/>
                <a:cs typeface="+mn-lt"/>
              </a:rPr>
              <a:t>(select A.city_id,A.city_name,avg(A.Delay) as average_delay from </a:t>
            </a:r>
            <a:br>
              <a:rPr lang="en-US" sz="1400">
                <a:ea typeface="+mn-lt"/>
                <a:cs typeface="+mn-lt"/>
              </a:rPr>
            </a:br>
            <a:r>
              <a:rPr lang="en-US" sz="1400">
                <a:ea typeface="+mn-lt"/>
                <a:cs typeface="+mn-lt"/>
              </a:rPr>
              <a:t>(select *, datediff(out_for_delivery_date,Promised_Delivery_date) as Delay </a:t>
            </a:r>
            <a:br>
              <a:rPr lang="en-US" sz="1400">
                <a:ea typeface="+mn-lt"/>
                <a:cs typeface="+mn-lt"/>
              </a:rPr>
            </a:br>
            <a:r>
              <a:rPr lang="en-US" sz="1400">
                <a:ea typeface="+mn-lt"/>
                <a:cs typeface="+mn-lt"/>
              </a:rPr>
              <a:t>from ofd_sheet) as A</a:t>
            </a:r>
            <a:br>
              <a:rPr lang="en-US" sz="1400">
                <a:ea typeface="+mn-lt"/>
                <a:cs typeface="+mn-lt"/>
              </a:rPr>
            </a:br>
            <a:r>
              <a:rPr lang="en-US" sz="1400">
                <a:ea typeface="+mn-lt"/>
                <a:cs typeface="+mn-lt"/>
              </a:rPr>
              <a:t>group by city_id,city_name</a:t>
            </a:r>
            <a:br>
              <a:rPr lang="en-US" sz="1400">
                <a:ea typeface="+mn-lt"/>
                <a:cs typeface="+mn-lt"/>
              </a:rPr>
            </a:br>
            <a:r>
              <a:rPr lang="en-US" sz="1400">
                <a:ea typeface="+mn-lt"/>
                <a:cs typeface="+mn-lt"/>
              </a:rPr>
              <a:t>order by avg(A.delay) DESC</a:t>
            </a:r>
            <a:br>
              <a:rPr lang="en-US" sz="1400">
                <a:ea typeface="+mn-lt"/>
                <a:cs typeface="+mn-lt"/>
              </a:rPr>
            </a:br>
            <a:r>
              <a:rPr lang="en-US" sz="1400">
                <a:ea typeface="+mn-lt"/>
                <a:cs typeface="+mn-lt"/>
              </a:rPr>
              <a:t>)  B on D.city_ID = B.city_ID)</a:t>
            </a:r>
            <a:br>
              <a:rPr lang="en-US" sz="1400">
                <a:ea typeface="+mn-lt"/>
                <a:cs typeface="+mn-lt"/>
              </a:rPr>
            </a:br>
            <a:r>
              <a:rPr lang="en-US" sz="1400">
                <a:ea typeface="+mn-lt"/>
                <a:cs typeface="+mn-lt"/>
              </a:rPr>
              <a:t>ORDER BY AVG_CDSI ASC</a:t>
            </a:r>
            <a:br>
              <a:rPr lang="en-US" sz="1400">
                <a:ea typeface="+mn-lt"/>
                <a:cs typeface="+mn-lt"/>
              </a:rPr>
            </a:br>
            <a:r>
              <a:rPr lang="en-US" sz="1400">
                <a:ea typeface="+mn-lt"/>
                <a:cs typeface="+mn-lt"/>
              </a:rPr>
              <a:t>limit 10)</a:t>
            </a:r>
          </a:p>
          <a:p>
            <a:pPr marL="0" indent="0">
              <a:buNone/>
            </a:pPr>
            <a:endParaRPr lang="en-US" sz="1100">
              <a:ea typeface="+mn-lt"/>
              <a:cs typeface="+mn-lt"/>
            </a:endParaRPr>
          </a:p>
          <a:p>
            <a:pPr marL="0" indent="0">
              <a:buNone/>
            </a:pPr>
            <a:endParaRPr lang="en-US" sz="1100"/>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6</a:t>
            </a:fld>
            <a:endParaRPr lang="en-US"/>
          </a:p>
        </p:txBody>
      </p:sp>
      <p:sp>
        <p:nvSpPr>
          <p:cNvPr id="9" name="TextBox 8">
            <a:extLst>
              <a:ext uri="{FF2B5EF4-FFF2-40B4-BE49-F238E27FC236}">
                <a16:creationId xmlns:a16="http://schemas.microsoft.com/office/drawing/2014/main" id="{F588A20D-1F7A-0A5F-7AE6-C81EA9D45260}"/>
              </a:ext>
            </a:extLst>
          </p:cNvPr>
          <p:cNvSpPr txBox="1"/>
          <p:nvPr/>
        </p:nvSpPr>
        <p:spPr>
          <a:xfrm>
            <a:off x="9433897" y="6508950"/>
            <a:ext cx="2528126" cy="369332"/>
          </a:xfrm>
          <a:prstGeom prst="rect">
            <a:avLst/>
          </a:prstGeom>
          <a:noFill/>
        </p:spPr>
        <p:txBody>
          <a:bodyPr wrap="square" rtlCol="0">
            <a:spAutoFit/>
          </a:bodyPr>
          <a:lstStyle/>
          <a:p>
            <a:r>
              <a:rPr lang="en-US">
                <a:hlinkClick r:id="rId2"/>
              </a:rPr>
              <a:t>Click to open SQL code</a:t>
            </a:r>
            <a:endParaRPr lang="en-US"/>
          </a:p>
        </p:txBody>
      </p:sp>
      <p:pic>
        <p:nvPicPr>
          <p:cNvPr id="3" name="Picture 2" descr="A screenshot of a computer&#10;&#10;Description automatically generated">
            <a:extLst>
              <a:ext uri="{FF2B5EF4-FFF2-40B4-BE49-F238E27FC236}">
                <a16:creationId xmlns:a16="http://schemas.microsoft.com/office/drawing/2014/main" id="{D8E3A3EB-7343-7CAF-81C5-CE558CB75BC0}"/>
              </a:ext>
            </a:extLst>
          </p:cNvPr>
          <p:cNvPicPr>
            <a:picLocks noChangeAspect="1"/>
          </p:cNvPicPr>
          <p:nvPr/>
        </p:nvPicPr>
        <p:blipFill>
          <a:blip r:embed="rId3"/>
          <a:stretch>
            <a:fillRect/>
          </a:stretch>
        </p:blipFill>
        <p:spPr>
          <a:xfrm>
            <a:off x="5903462" y="4090558"/>
            <a:ext cx="6183030" cy="2289789"/>
          </a:xfrm>
          <a:prstGeom prst="rect">
            <a:avLst/>
          </a:prstGeom>
          <a:noFill/>
          <a:ln>
            <a:noFill/>
          </a:ln>
        </p:spPr>
      </p:pic>
    </p:spTree>
    <p:extLst>
      <p:ext uri="{BB962C8B-B14F-4D97-AF65-F5344CB8AC3E}">
        <p14:creationId xmlns:p14="http://schemas.microsoft.com/office/powerpoint/2010/main" val="238267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Our Approach </a:t>
            </a:r>
            <a:endParaRPr lang="en-US"/>
          </a:p>
        </p:txBody>
      </p:sp>
      <p:sp>
        <p:nvSpPr>
          <p:cNvPr id="19" name="Content Placeholder 3">
            <a:extLst>
              <a:ext uri="{FF2B5EF4-FFF2-40B4-BE49-F238E27FC236}">
                <a16:creationId xmlns:a16="http://schemas.microsoft.com/office/drawing/2014/main" id="{5A81EB27-CC22-DF05-6503-E2E4C444692A}"/>
              </a:ext>
            </a:extLst>
          </p:cNvPr>
          <p:cNvSpPr>
            <a:spLocks noGrp="1"/>
          </p:cNvSpPr>
          <p:nvPr>
            <p:ph idx="13"/>
          </p:nvPr>
        </p:nvSpPr>
        <p:spPr>
          <a:xfrm>
            <a:off x="244567" y="1501962"/>
            <a:ext cx="11579152" cy="4390338"/>
          </a:xfrm>
        </p:spPr>
        <p:txBody>
          <a:bodyPr vert="horz" lIns="91440" tIns="45720" rIns="91440" bIns="45720" rtlCol="0" anchor="t">
            <a:normAutofit/>
          </a:bodyPr>
          <a:lstStyle/>
          <a:p>
            <a:pPr marL="0" indent="0">
              <a:buNone/>
            </a:pPr>
            <a:r>
              <a:rPr lang="en-US" sz="1600">
                <a:ea typeface="+mn-lt"/>
                <a:cs typeface="+mn-lt"/>
              </a:rPr>
              <a:t>STEP-3:</a:t>
            </a:r>
          </a:p>
          <a:p>
            <a:pPr marL="0" indent="0">
              <a:buNone/>
            </a:pPr>
            <a:r>
              <a:rPr lang="en-US" sz="1600">
                <a:ea typeface="+mn-lt"/>
                <a:cs typeface="+mn-lt"/>
              </a:rPr>
              <a:t>Now evaluating potential alternative delivery agents for each city using the vendor rate card, which ranks vendors by delivery time and cost. By joining the rate card data with the shipment data, we can pivot vendor information into columns for comparison.</a:t>
            </a:r>
          </a:p>
          <a:p>
            <a:pPr marL="0" indent="0">
              <a:buNone/>
            </a:pPr>
            <a:r>
              <a:rPr lang="en-US" sz="1600">
                <a:ea typeface="+mn-lt"/>
                <a:cs typeface="+mn-lt"/>
              </a:rPr>
              <a:t>SELECT s.awb_shipment_number, s.city_id, s.city_name, s.Driver_ID, s.SKU_CODE,left(p.volumetric_weight,1) as weight_bucket, p.weight, v.Rate_per_shipment, v.Delivery_Lead_Time, v.Vendor_Id, v.Vendor_Name </a:t>
            </a:r>
            <a:br>
              <a:rPr lang="en-US" sz="1600">
                <a:ea typeface="+mn-lt"/>
                <a:cs typeface="+mn-lt"/>
              </a:rPr>
            </a:br>
            <a:r>
              <a:rPr lang="en-US" sz="1600">
                <a:ea typeface="+mn-lt"/>
                <a:cs typeface="+mn-lt"/>
              </a:rPr>
              <a:t> from ofd_sheet s left join offline_products_table p</a:t>
            </a:r>
            <a:br>
              <a:rPr lang="en-US" sz="1600">
                <a:ea typeface="+mn-lt"/>
                <a:cs typeface="+mn-lt"/>
              </a:rPr>
            </a:br>
            <a:r>
              <a:rPr lang="en-US" sz="1600">
                <a:ea typeface="+mn-lt"/>
                <a:cs typeface="+mn-lt"/>
              </a:rPr>
              <a:t> on s.SKU_CODE = p.SKU_CODE left join fleet_table f on f.Driver_ID = s.Driver_ID left join vendor_rate_card v on </a:t>
            </a:r>
            <a:br>
              <a:rPr lang="en-US" sz="1600">
                <a:ea typeface="+mn-lt"/>
                <a:cs typeface="+mn-lt"/>
              </a:rPr>
            </a:br>
            <a:r>
              <a:rPr lang="en-US" sz="1600">
                <a:ea typeface="+mn-lt"/>
                <a:cs typeface="+mn-lt"/>
              </a:rPr>
              <a:t> left(p.volumetric_weight,1)= v.weight_buckets</a:t>
            </a:r>
            <a:endParaRPr lang="en-US" sz="1600"/>
          </a:p>
          <a:p>
            <a:pPr marL="0" indent="0">
              <a:buNone/>
            </a:pPr>
            <a:endParaRPr lang="en-US" sz="1600"/>
          </a:p>
          <a:p>
            <a:pPr marL="0" indent="0">
              <a:buNone/>
            </a:pPr>
            <a:endParaRPr lang="en-US" sz="1800"/>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7</a:t>
            </a:fld>
            <a:endParaRPr lang="en-US"/>
          </a:p>
        </p:txBody>
      </p:sp>
      <p:pic>
        <p:nvPicPr>
          <p:cNvPr id="2" name="Picture 1" descr="A screenshot of a computer&#10;&#10;Description automatically generated">
            <a:extLst>
              <a:ext uri="{FF2B5EF4-FFF2-40B4-BE49-F238E27FC236}">
                <a16:creationId xmlns:a16="http://schemas.microsoft.com/office/drawing/2014/main" id="{2DEB2F8B-F38E-E776-6AAD-0BD058D5FF5E}"/>
              </a:ext>
            </a:extLst>
          </p:cNvPr>
          <p:cNvPicPr>
            <a:picLocks noChangeAspect="1"/>
          </p:cNvPicPr>
          <p:nvPr/>
        </p:nvPicPr>
        <p:blipFill>
          <a:blip r:embed="rId2"/>
          <a:stretch>
            <a:fillRect/>
          </a:stretch>
        </p:blipFill>
        <p:spPr>
          <a:xfrm>
            <a:off x="123646" y="5060848"/>
            <a:ext cx="11700293" cy="166774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80BA36B-8478-5D75-B5A5-81B41DF3874E}"/>
              </a:ext>
            </a:extLst>
          </p:cNvPr>
          <p:cNvPicPr>
            <a:picLocks noChangeAspect="1"/>
          </p:cNvPicPr>
          <p:nvPr/>
        </p:nvPicPr>
        <p:blipFill>
          <a:blip r:embed="rId3"/>
          <a:stretch>
            <a:fillRect/>
          </a:stretch>
        </p:blipFill>
        <p:spPr>
          <a:xfrm>
            <a:off x="847937" y="3673778"/>
            <a:ext cx="10104405" cy="1326038"/>
          </a:xfrm>
          <a:prstGeom prst="rect">
            <a:avLst/>
          </a:prstGeom>
        </p:spPr>
      </p:pic>
      <p:sp>
        <p:nvSpPr>
          <p:cNvPr id="7" name="TextBox 6">
            <a:extLst>
              <a:ext uri="{FF2B5EF4-FFF2-40B4-BE49-F238E27FC236}">
                <a16:creationId xmlns:a16="http://schemas.microsoft.com/office/drawing/2014/main" id="{FB7B8D2B-7139-E3E8-4848-E86064453DE0}"/>
              </a:ext>
            </a:extLst>
          </p:cNvPr>
          <p:cNvSpPr txBox="1"/>
          <p:nvPr/>
        </p:nvSpPr>
        <p:spPr>
          <a:xfrm>
            <a:off x="9433897" y="6508950"/>
            <a:ext cx="2528126" cy="369332"/>
          </a:xfrm>
          <a:prstGeom prst="rect">
            <a:avLst/>
          </a:prstGeom>
          <a:noFill/>
        </p:spPr>
        <p:txBody>
          <a:bodyPr wrap="square" rtlCol="0">
            <a:spAutoFit/>
          </a:bodyPr>
          <a:lstStyle/>
          <a:p>
            <a:r>
              <a:rPr lang="en-US">
                <a:hlinkClick r:id="rId4"/>
              </a:rPr>
              <a:t>Click to open SQL code</a:t>
            </a:r>
            <a:endParaRPr lang="en-US"/>
          </a:p>
        </p:txBody>
      </p:sp>
    </p:spTree>
    <p:extLst>
      <p:ext uri="{BB962C8B-B14F-4D97-AF65-F5344CB8AC3E}">
        <p14:creationId xmlns:p14="http://schemas.microsoft.com/office/powerpoint/2010/main" val="230993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Our Approach </a:t>
            </a:r>
            <a:endParaRPr lang="en-US"/>
          </a:p>
        </p:txBody>
      </p:sp>
      <p:sp>
        <p:nvSpPr>
          <p:cNvPr id="19" name="Content Placeholder 3">
            <a:extLst>
              <a:ext uri="{FF2B5EF4-FFF2-40B4-BE49-F238E27FC236}">
                <a16:creationId xmlns:a16="http://schemas.microsoft.com/office/drawing/2014/main" id="{5A81EB27-CC22-DF05-6503-E2E4C444692A}"/>
              </a:ext>
            </a:extLst>
          </p:cNvPr>
          <p:cNvSpPr>
            <a:spLocks noGrp="1"/>
          </p:cNvSpPr>
          <p:nvPr>
            <p:ph idx="13"/>
          </p:nvPr>
        </p:nvSpPr>
        <p:spPr>
          <a:xfrm>
            <a:off x="244567" y="1501962"/>
            <a:ext cx="11579152" cy="4390338"/>
          </a:xfrm>
        </p:spPr>
        <p:txBody>
          <a:bodyPr vert="horz" lIns="91440" tIns="45720" rIns="91440" bIns="45720" rtlCol="0" anchor="t">
            <a:normAutofit/>
          </a:bodyPr>
          <a:lstStyle/>
          <a:p>
            <a:pPr marL="0" indent="0">
              <a:buNone/>
            </a:pPr>
            <a:r>
              <a:rPr lang="en-US" sz="1800">
                <a:ea typeface="+mn-lt"/>
                <a:cs typeface="+mn-lt"/>
              </a:rPr>
              <a:t>STEP-4:</a:t>
            </a:r>
            <a:endParaRPr lang="en-US">
              <a:ea typeface="+mn-lt"/>
              <a:cs typeface="+mn-lt"/>
            </a:endParaRPr>
          </a:p>
          <a:p>
            <a:pPr marL="0" indent="0">
              <a:buNone/>
            </a:pPr>
            <a:r>
              <a:rPr lang="en-US" sz="1800">
                <a:ea typeface="+mn-lt"/>
                <a:cs typeface="+mn-lt"/>
              </a:rPr>
              <a:t>Now we bring together the shipment performance data and vendor ranking data. By inner joining the tables, we can compare the current vendor's delivery time and cost to the best available vendor's estimated time and cost. </a:t>
            </a:r>
          </a:p>
          <a:p>
            <a:pPr marL="0" indent="0">
              <a:buNone/>
            </a:pPr>
            <a:r>
              <a:rPr lang="en-US" sz="1800" b="1">
                <a:ea typeface="+mn-lt"/>
                <a:cs typeface="+mn-lt"/>
              </a:rPr>
              <a:t>Criteria for Vendor ranking: </a:t>
            </a:r>
            <a:r>
              <a:rPr lang="en-US" sz="1800">
                <a:ea typeface="+mn-lt"/>
                <a:cs typeface="+mn-lt"/>
              </a:rPr>
              <a:t>For each weight bucket we have ranked the vendors from lowest to highest—lowest for vendors having least lead_time and least rate_per_shipment. </a:t>
            </a:r>
          </a:p>
          <a:p>
            <a:pPr marL="0" indent="0">
              <a:buNone/>
            </a:pPr>
            <a:r>
              <a:rPr lang="en-US" sz="1800">
                <a:ea typeface="+mn-lt"/>
                <a:cs typeface="+mn-lt"/>
              </a:rPr>
              <a:t>Re-mapping vendors for these cities which have the minimum rank </a:t>
            </a:r>
            <a:endParaRPr lang="en-US" sz="1800"/>
          </a:p>
          <a:p>
            <a:pPr marL="0" indent="0">
              <a:buNone/>
            </a:pPr>
            <a:r>
              <a:rPr lang="en-US" sz="1800">
                <a:ea typeface="+mn-lt"/>
                <a:cs typeface="+mn-lt"/>
              </a:rPr>
              <a:t>This results in columns for current vs. revised lead times and costs with preferred vendors (based on ranks).</a:t>
            </a:r>
            <a:endParaRPr lang="en-US"/>
          </a:p>
          <a:p>
            <a:pPr marL="0" indent="0">
              <a:buNone/>
            </a:pPr>
            <a:endParaRPr lang="en-US" sz="1800"/>
          </a:p>
          <a:p>
            <a:pPr marL="0" indent="0">
              <a:buNone/>
            </a:pPr>
            <a:endParaRPr lang="en-US" sz="1800"/>
          </a:p>
          <a:p>
            <a:pPr marL="0" indent="0">
              <a:buNone/>
            </a:pPr>
            <a:endParaRPr lang="en-US"/>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8</a:t>
            </a:fld>
            <a:endParaRPr lang="en-US"/>
          </a:p>
        </p:txBody>
      </p:sp>
      <p:pic>
        <p:nvPicPr>
          <p:cNvPr id="5" name="Picture 4" descr="A screenshot of a computer&#10;&#10;Description automatically generated">
            <a:extLst>
              <a:ext uri="{FF2B5EF4-FFF2-40B4-BE49-F238E27FC236}">
                <a16:creationId xmlns:a16="http://schemas.microsoft.com/office/drawing/2014/main" id="{4D16282F-E872-ABA1-0759-177413685BED}"/>
              </a:ext>
            </a:extLst>
          </p:cNvPr>
          <p:cNvPicPr>
            <a:picLocks noChangeAspect="1"/>
          </p:cNvPicPr>
          <p:nvPr/>
        </p:nvPicPr>
        <p:blipFill>
          <a:blip r:embed="rId2"/>
          <a:stretch>
            <a:fillRect/>
          </a:stretch>
        </p:blipFill>
        <p:spPr>
          <a:xfrm>
            <a:off x="353683" y="4052368"/>
            <a:ext cx="11355237" cy="1853466"/>
          </a:xfrm>
          <a:prstGeom prst="rect">
            <a:avLst/>
          </a:prstGeom>
        </p:spPr>
      </p:pic>
      <p:sp>
        <p:nvSpPr>
          <p:cNvPr id="6" name="TextBox 5">
            <a:extLst>
              <a:ext uri="{FF2B5EF4-FFF2-40B4-BE49-F238E27FC236}">
                <a16:creationId xmlns:a16="http://schemas.microsoft.com/office/drawing/2014/main" id="{FE05BDAC-44CD-D136-4D78-B1CE66F1953E}"/>
              </a:ext>
            </a:extLst>
          </p:cNvPr>
          <p:cNvSpPr txBox="1"/>
          <p:nvPr/>
        </p:nvSpPr>
        <p:spPr>
          <a:xfrm>
            <a:off x="9433897" y="6508950"/>
            <a:ext cx="2528126" cy="369332"/>
          </a:xfrm>
          <a:prstGeom prst="rect">
            <a:avLst/>
          </a:prstGeom>
          <a:noFill/>
        </p:spPr>
        <p:txBody>
          <a:bodyPr wrap="square" rtlCol="0">
            <a:spAutoFit/>
          </a:bodyPr>
          <a:lstStyle/>
          <a:p>
            <a:r>
              <a:rPr lang="en-US">
                <a:hlinkClick r:id="rId3"/>
              </a:rPr>
              <a:t>Click to open SQL code</a:t>
            </a:r>
            <a:endParaRPr lang="en-US"/>
          </a:p>
        </p:txBody>
      </p:sp>
    </p:spTree>
    <p:extLst>
      <p:ext uri="{BB962C8B-B14F-4D97-AF65-F5344CB8AC3E}">
        <p14:creationId xmlns:p14="http://schemas.microsoft.com/office/powerpoint/2010/main" val="161663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F8E777-DCF0-89EA-E8E4-4F19992843AF}"/>
              </a:ext>
            </a:extLst>
          </p:cNvPr>
          <p:cNvSpPr>
            <a:spLocks noGrp="1"/>
          </p:cNvSpPr>
          <p:nvPr>
            <p:ph type="title"/>
          </p:nvPr>
        </p:nvSpPr>
        <p:spPr>
          <a:xfrm>
            <a:off x="468086" y="385004"/>
            <a:ext cx="11266714" cy="589032"/>
          </a:xfrm>
        </p:spPr>
        <p:txBody>
          <a:bodyPr anchor="ctr">
            <a:normAutofit/>
          </a:bodyPr>
          <a:lstStyle/>
          <a:p>
            <a:r>
              <a:rPr lang="en-US" sz="3400">
                <a:latin typeface="Franklin Gothic Medium Cond"/>
              </a:rPr>
              <a:t>Our Approach </a:t>
            </a:r>
            <a:endParaRPr lang="en-US"/>
          </a:p>
        </p:txBody>
      </p:sp>
      <p:sp>
        <p:nvSpPr>
          <p:cNvPr id="19" name="Content Placeholder 3">
            <a:extLst>
              <a:ext uri="{FF2B5EF4-FFF2-40B4-BE49-F238E27FC236}">
                <a16:creationId xmlns:a16="http://schemas.microsoft.com/office/drawing/2014/main" id="{5A81EB27-CC22-DF05-6503-E2E4C444692A}"/>
              </a:ext>
            </a:extLst>
          </p:cNvPr>
          <p:cNvSpPr>
            <a:spLocks noGrp="1"/>
          </p:cNvSpPr>
          <p:nvPr>
            <p:ph idx="13"/>
          </p:nvPr>
        </p:nvSpPr>
        <p:spPr>
          <a:xfrm>
            <a:off x="244567" y="1501962"/>
            <a:ext cx="11579152" cy="4390338"/>
          </a:xfrm>
        </p:spPr>
        <p:txBody>
          <a:bodyPr vert="horz" lIns="91440" tIns="45720" rIns="91440" bIns="45720" rtlCol="0" anchor="t">
            <a:normAutofit/>
          </a:bodyPr>
          <a:lstStyle/>
          <a:p>
            <a:pPr marL="0" indent="0">
              <a:buNone/>
            </a:pPr>
            <a:r>
              <a:rPr lang="en-US" sz="1800">
                <a:ea typeface="+mn-lt"/>
                <a:cs typeface="+mn-lt"/>
              </a:rPr>
              <a:t>STEP-5:</a:t>
            </a:r>
            <a:endParaRPr lang="en-US">
              <a:ea typeface="+mn-lt"/>
              <a:cs typeface="+mn-lt"/>
            </a:endParaRPr>
          </a:p>
          <a:p>
            <a:pPr marL="0" indent="0">
              <a:buNone/>
            </a:pPr>
            <a:r>
              <a:rPr lang="en-US" sz="1800">
                <a:ea typeface="+mn-lt"/>
                <a:cs typeface="+mn-lt"/>
              </a:rPr>
              <a:t>The top 10 cities by lowest average CDSI are summarized (sample attached), including current performance metrics and potential improvements from switching vendors.</a:t>
            </a:r>
          </a:p>
          <a:p>
            <a:pPr marL="0" indent="0">
              <a:buNone/>
            </a:pPr>
            <a:endParaRPr lang="en-US" sz="1800">
              <a:ea typeface="+mn-lt"/>
              <a:cs typeface="+mn-lt"/>
            </a:endParaRPr>
          </a:p>
          <a:p>
            <a:pPr marL="0" indent="0">
              <a:buNone/>
            </a:pPr>
            <a:endParaRPr lang="en-US" sz="1800"/>
          </a:p>
          <a:p>
            <a:pPr marL="0" indent="0">
              <a:buNone/>
            </a:pPr>
            <a:endParaRPr lang="en-US"/>
          </a:p>
        </p:txBody>
      </p:sp>
      <p:sp>
        <p:nvSpPr>
          <p:cNvPr id="8" name="Slide Number Placeholder 7">
            <a:extLst>
              <a:ext uri="{FF2B5EF4-FFF2-40B4-BE49-F238E27FC236}">
                <a16:creationId xmlns:a16="http://schemas.microsoft.com/office/drawing/2014/main" id="{7823DBB3-595A-AB40-7D88-E63276DEC79A}"/>
              </a:ext>
            </a:extLst>
          </p:cNvPr>
          <p:cNvSpPr>
            <a:spLocks noGrp="1"/>
          </p:cNvSpPr>
          <p:nvPr>
            <p:ph type="sldNum" sz="quarter" idx="19"/>
          </p:nvPr>
        </p:nvSpPr>
        <p:spPr>
          <a:xfrm>
            <a:off x="10830364" y="6316394"/>
            <a:ext cx="914400" cy="320040"/>
          </a:xfrm>
        </p:spPr>
        <p:txBody>
          <a:bodyPr anchor="ctr">
            <a:normAutofit/>
          </a:bodyPr>
          <a:lstStyle/>
          <a:p>
            <a:pPr>
              <a:spcAft>
                <a:spcPts val="600"/>
              </a:spcAft>
            </a:pPr>
            <a:fld id="{6D22F896-40B5-4ADD-8801-0D06FADFA095}" type="slidenum">
              <a:rPr lang="en-US" smtClean="0"/>
              <a:pPr>
                <a:spcAft>
                  <a:spcPts val="600"/>
                </a:spcAft>
              </a:pPr>
              <a:t>9</a:t>
            </a:fld>
            <a:endParaRPr lang="en-US"/>
          </a:p>
        </p:txBody>
      </p:sp>
      <p:sp>
        <p:nvSpPr>
          <p:cNvPr id="3" name="Text Placeholder 2">
            <a:extLst>
              <a:ext uri="{FF2B5EF4-FFF2-40B4-BE49-F238E27FC236}">
                <a16:creationId xmlns:a16="http://schemas.microsoft.com/office/drawing/2014/main" id="{E44545A1-2D93-428B-0838-D208956DA7F9}"/>
              </a:ext>
            </a:extLst>
          </p:cNvPr>
          <p:cNvSpPr>
            <a:spLocks noGrp="1"/>
          </p:cNvSpPr>
          <p:nvPr>
            <p:ph type="body" sz="quarter" idx="11"/>
          </p:nvPr>
        </p:nvSpPr>
        <p:spPr/>
        <p:txBody>
          <a:bodyPr vert="horz" lIns="91440" tIns="45720" rIns="91440" bIns="45720" rtlCol="0" anchor="t">
            <a:noAutofit/>
          </a:bodyPr>
          <a:lstStyle/>
          <a:p>
            <a:r>
              <a:rPr lang="en-GB">
                <a:latin typeface="Franklin Gothic Medium Cond"/>
              </a:rPr>
              <a:t>FINAL OUTPUT</a:t>
            </a:r>
            <a:endParaRPr lang="en-GB"/>
          </a:p>
        </p:txBody>
      </p:sp>
      <p:pic>
        <p:nvPicPr>
          <p:cNvPr id="2" name="Picture 1" descr="A screenshot of a computer&#10;&#10;Description automatically generated">
            <a:extLst>
              <a:ext uri="{FF2B5EF4-FFF2-40B4-BE49-F238E27FC236}">
                <a16:creationId xmlns:a16="http://schemas.microsoft.com/office/drawing/2014/main" id="{F3649874-6B1E-4A03-71B3-10DB19F7F1EB}"/>
              </a:ext>
            </a:extLst>
          </p:cNvPr>
          <p:cNvPicPr>
            <a:picLocks noChangeAspect="1"/>
          </p:cNvPicPr>
          <p:nvPr/>
        </p:nvPicPr>
        <p:blipFill>
          <a:blip r:embed="rId2"/>
          <a:stretch>
            <a:fillRect/>
          </a:stretch>
        </p:blipFill>
        <p:spPr>
          <a:xfrm>
            <a:off x="181154" y="2924726"/>
            <a:ext cx="11829690" cy="1540509"/>
          </a:xfrm>
          <a:prstGeom prst="rect">
            <a:avLst/>
          </a:prstGeom>
        </p:spPr>
      </p:pic>
      <p:sp>
        <p:nvSpPr>
          <p:cNvPr id="6" name="TextBox 5">
            <a:extLst>
              <a:ext uri="{FF2B5EF4-FFF2-40B4-BE49-F238E27FC236}">
                <a16:creationId xmlns:a16="http://schemas.microsoft.com/office/drawing/2014/main" id="{84317FAA-CC3B-5083-52CA-967553EC97F7}"/>
              </a:ext>
            </a:extLst>
          </p:cNvPr>
          <p:cNvSpPr txBox="1"/>
          <p:nvPr/>
        </p:nvSpPr>
        <p:spPr>
          <a:xfrm>
            <a:off x="9433897" y="6508950"/>
            <a:ext cx="2528126" cy="369332"/>
          </a:xfrm>
          <a:prstGeom prst="rect">
            <a:avLst/>
          </a:prstGeom>
          <a:noFill/>
        </p:spPr>
        <p:txBody>
          <a:bodyPr wrap="square" rtlCol="0">
            <a:spAutoFit/>
          </a:bodyPr>
          <a:lstStyle/>
          <a:p>
            <a:r>
              <a:rPr lang="en-US">
                <a:hlinkClick r:id="rId3"/>
              </a:rPr>
              <a:t>Click to open SQL code</a:t>
            </a:r>
            <a:endParaRPr lang="en-US"/>
          </a:p>
        </p:txBody>
      </p:sp>
    </p:spTree>
    <p:extLst>
      <p:ext uri="{BB962C8B-B14F-4D97-AF65-F5344CB8AC3E}">
        <p14:creationId xmlns:p14="http://schemas.microsoft.com/office/powerpoint/2010/main" val="3540604059"/>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M-23-645083-Purdue-Alt-Widescreen-20230406-pgnumbers" id="{EEB0D467-47EB-2C42-9C94-874E996B9DEC}" vid="{189160D1-19F3-0445-A561-C193B0B944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274efee-843d-4c91-939d-eb0d0f637a60">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d09ddc2b-39bd-4a71-b20b-efdf2d492579">
      <Terms xmlns="http://schemas.microsoft.com/office/infopath/2007/PartnerControls"/>
    </lcf76f155ced4ddcb4097134ff3c332f>
    <TaxCatchAll xmlns="9274efee-843d-4c91-939d-eb0d0f637a60" xsi:nil="true"/>
    <CreationDate xmlns="d09ddc2b-39bd-4a71-b20b-efdf2d49257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E838EEAADA234BB36CF012CC7F35D0" ma:contentTypeVersion="18" ma:contentTypeDescription="Create a new document." ma:contentTypeScope="" ma:versionID="4d87d951b7bdeb24f4b7158d15ee67e9">
  <xsd:schema xmlns:xsd="http://www.w3.org/2001/XMLSchema" xmlns:xs="http://www.w3.org/2001/XMLSchema" xmlns:p="http://schemas.microsoft.com/office/2006/metadata/properties" xmlns:ns2="d09ddc2b-39bd-4a71-b20b-efdf2d492579" xmlns:ns3="9274efee-843d-4c91-939d-eb0d0f637a60" targetNamespace="http://schemas.microsoft.com/office/2006/metadata/properties" ma:root="true" ma:fieldsID="c2baca5f0ba1665a9a751844decd9f7b" ns2:_="" ns3:_="">
    <xsd:import namespace="d09ddc2b-39bd-4a71-b20b-efdf2d492579"/>
    <xsd:import namespace="9274efee-843d-4c91-939d-eb0d0f637a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Cre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9ddc2b-39bd-4a71-b20b-efdf2d4925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CreationDate" ma:index="25" nillable="true" ma:displayName="Creation Date" ma:format="DateOnly" ma:internalName="Creation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274efee-843d-4c91-939d-eb0d0f637a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7cc37af-c357-489e-bc24-7b7e9b1a82ac}" ma:internalName="TaxCatchAll" ma:showField="CatchAllData" ma:web="9274efee-843d-4c91-939d-eb0d0f637a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DE0D6C-581B-4814-98E7-EF172D5D46A1}">
  <ds:schemaRefs>
    <ds:schemaRef ds:uri="9274efee-843d-4c91-939d-eb0d0f637a60"/>
    <ds:schemaRef ds:uri="d09ddc2b-39bd-4a71-b20b-efdf2d4925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1979E5B-8B37-44EE-BBDD-EBC898FBB8AE}">
  <ds:schemaRefs>
    <ds:schemaRef ds:uri="9274efee-843d-4c91-939d-eb0d0f637a60"/>
    <ds:schemaRef ds:uri="d09ddc2b-39bd-4a71-b20b-efdf2d4925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B64EEB-1B4A-4920-AA44-E234D7D48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Optimizing STEM Store's Delivery Operations with Data-Driven Insights </vt:lpstr>
      <vt:lpstr>STEM SHOP's Challenge</vt:lpstr>
      <vt:lpstr>ERD </vt:lpstr>
      <vt:lpstr>Relational Schema</vt:lpstr>
      <vt:lpstr>Our Approach </vt:lpstr>
      <vt:lpstr>Our Approach </vt:lpstr>
      <vt:lpstr>Our Approach </vt:lpstr>
      <vt:lpstr>Our Approach </vt:lpstr>
      <vt:lpstr>Our Approach </vt:lpstr>
      <vt:lpstr>REVISED STRATEGY</vt:lpstr>
      <vt:lpstr>Result trends</vt:lpstr>
      <vt:lpstr>PowerPoint Presentation</vt:lpstr>
      <vt:lpstr>RECOMMENDATIONS TO STEMSTORE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Franklin Gothic Italic 54</dc:title>
  <dc:creator>Kavyasri Jadala</dc:creator>
  <cp:revision>1</cp:revision>
  <cp:lastPrinted>2023-10-03T13:28:19Z</cp:lastPrinted>
  <dcterms:created xsi:type="dcterms:W3CDTF">2023-10-02T23:46:59Z</dcterms:created>
  <dcterms:modified xsi:type="dcterms:W3CDTF">2023-10-03T14:51:00Z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0x01010054E202481DC1CB46AA011D949D311478</vt:lpwstr>
  </property>
  <property fmtid="{D5CDD505-2E9C-101B-9397-08002B2CF9AE}" pid="10" name="MediaServiceImageTags">
    <vt:lpwstr/>
  </property>
</Properties>
</file>