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8" r:id="rId6"/>
    <p:sldId id="257" r:id="rId7"/>
    <p:sldId id="259" r:id="rId8"/>
    <p:sldId id="260" r:id="rId9"/>
    <p:sldId id="261" r:id="rId10"/>
    <p:sldId id="267" r:id="rId11"/>
    <p:sldId id="262" r:id="rId12"/>
    <p:sldId id="269" r:id="rId13"/>
    <p:sldId id="263" r:id="rId14"/>
    <p:sldId id="268" r:id="rId15"/>
    <p:sldId id="264" r:id="rId16"/>
    <p:sldId id="265" r:id="rId17"/>
    <p:sldId id="266" r:id="rId1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193DC-8627-4544-A02F-296C64083694}" v="398" dt="2023-12-08T20:18:27.749"/>
    <p1510:client id="{83C1CA1F-D2C3-4EA0-991B-2EC2AC871729}" v="25" dt="2023-12-08T18:30:35.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8" autoAdjust="0"/>
    <p:restoredTop sz="94660"/>
  </p:normalViewPr>
  <p:slideViewPr>
    <p:cSldViewPr snapToGrid="0">
      <p:cViewPr>
        <p:scale>
          <a:sx n="90" d="100"/>
          <a:sy n="90" d="100"/>
        </p:scale>
        <p:origin x="37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mayee Ansetty" userId="d1b204d6-f18f-4227-a271-36ec36e57dcf" providerId="ADAL" clId="{425193DC-8627-4544-A02F-296C64083694}"/>
    <pc:docChg chg="undo custSel addSld delSld modSld sldOrd">
      <pc:chgData name="Thanmayee Ansetty" userId="d1b204d6-f18f-4227-a271-36ec36e57dcf" providerId="ADAL" clId="{425193DC-8627-4544-A02F-296C64083694}" dt="2023-12-08T20:18:27.746" v="396"/>
      <pc:docMkLst>
        <pc:docMk/>
      </pc:docMkLst>
      <pc:sldChg chg="addSp delSp modSp mod">
        <pc:chgData name="Thanmayee Ansetty" userId="d1b204d6-f18f-4227-a271-36ec36e57dcf" providerId="ADAL" clId="{425193DC-8627-4544-A02F-296C64083694}" dt="2023-12-08T18:14:50.942" v="382" actId="1076"/>
        <pc:sldMkLst>
          <pc:docMk/>
          <pc:sldMk cId="0" sldId="262"/>
        </pc:sldMkLst>
        <pc:spChg chg="mod">
          <ac:chgData name="Thanmayee Ansetty" userId="d1b204d6-f18f-4227-a271-36ec36e57dcf" providerId="ADAL" clId="{425193DC-8627-4544-A02F-296C64083694}" dt="2023-12-08T18:14:50.942" v="382" actId="1076"/>
          <ac:spMkLst>
            <pc:docMk/>
            <pc:sldMk cId="0" sldId="262"/>
            <ac:spMk id="5" creationId="{00000000-0000-0000-0000-000000000000}"/>
          </ac:spMkLst>
        </pc:spChg>
        <pc:spChg chg="mod">
          <ac:chgData name="Thanmayee Ansetty" userId="d1b204d6-f18f-4227-a271-36ec36e57dcf" providerId="ADAL" clId="{425193DC-8627-4544-A02F-296C64083694}" dt="2023-12-08T18:14:27.649" v="381" actId="1076"/>
          <ac:spMkLst>
            <pc:docMk/>
            <pc:sldMk cId="0" sldId="262"/>
            <ac:spMk id="10" creationId="{00000000-0000-0000-0000-000000000000}"/>
          </ac:spMkLst>
        </pc:spChg>
        <pc:spChg chg="mod">
          <ac:chgData name="Thanmayee Ansetty" userId="d1b204d6-f18f-4227-a271-36ec36e57dcf" providerId="ADAL" clId="{425193DC-8627-4544-A02F-296C64083694}" dt="2023-12-08T16:46:50.774" v="79" actId="20577"/>
          <ac:spMkLst>
            <pc:docMk/>
            <pc:sldMk cId="0" sldId="262"/>
            <ac:spMk id="11" creationId="{00000000-0000-0000-0000-000000000000}"/>
          </ac:spMkLst>
        </pc:spChg>
        <pc:spChg chg="del">
          <ac:chgData name="Thanmayee Ansetty" userId="d1b204d6-f18f-4227-a271-36ec36e57dcf" providerId="ADAL" clId="{425193DC-8627-4544-A02F-296C64083694}" dt="2023-12-08T16:48:15.905" v="179" actId="478"/>
          <ac:spMkLst>
            <pc:docMk/>
            <pc:sldMk cId="0" sldId="262"/>
            <ac:spMk id="12" creationId="{00000000-0000-0000-0000-000000000000}"/>
          </ac:spMkLst>
        </pc:spChg>
        <pc:graphicFrameChg chg="del">
          <ac:chgData name="Thanmayee Ansetty" userId="d1b204d6-f18f-4227-a271-36ec36e57dcf" providerId="ADAL" clId="{425193DC-8627-4544-A02F-296C64083694}" dt="2023-12-08T16:45:47.310" v="71" actId="478"/>
          <ac:graphicFrameMkLst>
            <pc:docMk/>
            <pc:sldMk cId="0" sldId="262"/>
            <ac:graphicFrameMk id="9" creationId="{00000000-0000-0000-0000-000000000000}"/>
          </ac:graphicFrameMkLst>
        </pc:graphicFrameChg>
        <pc:picChg chg="add mod">
          <ac:chgData name="Thanmayee Ansetty" userId="d1b204d6-f18f-4227-a271-36ec36e57dcf" providerId="ADAL" clId="{425193DC-8627-4544-A02F-296C64083694}" dt="2023-12-08T18:13:56.745" v="379" actId="1076"/>
          <ac:picMkLst>
            <pc:docMk/>
            <pc:sldMk cId="0" sldId="262"/>
            <ac:picMk id="6" creationId="{DDBD24CB-D761-1C08-BBD1-1B0FA5EED05D}"/>
          </ac:picMkLst>
        </pc:picChg>
        <pc:picChg chg="add mod">
          <ac:chgData name="Thanmayee Ansetty" userId="d1b204d6-f18f-4227-a271-36ec36e57dcf" providerId="ADAL" clId="{425193DC-8627-4544-A02F-296C64083694}" dt="2023-12-08T18:13:58.948" v="380" actId="1076"/>
          <ac:picMkLst>
            <pc:docMk/>
            <pc:sldMk cId="0" sldId="262"/>
            <ac:picMk id="8" creationId="{BF1F3CBF-19BE-3717-DF44-1D1EE2571B00}"/>
          </ac:picMkLst>
        </pc:picChg>
      </pc:sldChg>
      <pc:sldChg chg="modSp mod">
        <pc:chgData name="Thanmayee Ansetty" userId="d1b204d6-f18f-4227-a271-36ec36e57dcf" providerId="ADAL" clId="{425193DC-8627-4544-A02F-296C64083694}" dt="2023-12-08T20:18:27.746" v="396"/>
        <pc:sldMkLst>
          <pc:docMk/>
          <pc:sldMk cId="0" sldId="263"/>
        </pc:sldMkLst>
        <pc:spChg chg="mod">
          <ac:chgData name="Thanmayee Ansetty" userId="d1b204d6-f18f-4227-a271-36ec36e57dcf" providerId="ADAL" clId="{425193DC-8627-4544-A02F-296C64083694}" dt="2023-12-08T18:14:57.787" v="383" actId="1076"/>
          <ac:spMkLst>
            <pc:docMk/>
            <pc:sldMk cId="0" sldId="263"/>
            <ac:spMk id="4" creationId="{00000000-0000-0000-0000-000000000000}"/>
          </ac:spMkLst>
        </pc:spChg>
        <pc:spChg chg="mod">
          <ac:chgData name="Thanmayee Ansetty" userId="d1b204d6-f18f-4227-a271-36ec36e57dcf" providerId="ADAL" clId="{425193DC-8627-4544-A02F-296C64083694}" dt="2023-12-08T20:14:46.716" v="393" actId="1076"/>
          <ac:spMkLst>
            <pc:docMk/>
            <pc:sldMk cId="0" sldId="263"/>
            <ac:spMk id="5" creationId="{00000000-0000-0000-0000-000000000000}"/>
          </ac:spMkLst>
        </pc:spChg>
        <pc:spChg chg="mod">
          <ac:chgData name="Thanmayee Ansetty" userId="d1b204d6-f18f-4227-a271-36ec36e57dcf" providerId="ADAL" clId="{425193DC-8627-4544-A02F-296C64083694}" dt="2023-12-08T20:18:27.746" v="396"/>
          <ac:spMkLst>
            <pc:docMk/>
            <pc:sldMk cId="0" sldId="263"/>
            <ac:spMk id="11" creationId="{00000000-0000-0000-0000-000000000000}"/>
          </ac:spMkLst>
        </pc:spChg>
      </pc:sldChg>
      <pc:sldChg chg="addSp delSp modSp add mod">
        <pc:chgData name="Thanmayee Ansetty" userId="d1b204d6-f18f-4227-a271-36ec36e57dcf" providerId="ADAL" clId="{425193DC-8627-4544-A02F-296C64083694}" dt="2023-12-08T18:30:44.312" v="390" actId="1076"/>
        <pc:sldMkLst>
          <pc:docMk/>
          <pc:sldMk cId="1200531699" sldId="267"/>
        </pc:sldMkLst>
        <pc:spChg chg="mod">
          <ac:chgData name="Thanmayee Ansetty" userId="d1b204d6-f18f-4227-a271-36ec36e57dcf" providerId="ADAL" clId="{425193DC-8627-4544-A02F-296C64083694}" dt="2023-12-08T18:30:29.957" v="385" actId="1076"/>
          <ac:spMkLst>
            <pc:docMk/>
            <pc:sldMk cId="1200531699" sldId="267"/>
            <ac:spMk id="4" creationId="{00000000-0000-0000-0000-000000000000}"/>
          </ac:spMkLst>
        </pc:spChg>
        <pc:spChg chg="mod">
          <ac:chgData name="Thanmayee Ansetty" userId="d1b204d6-f18f-4227-a271-36ec36e57dcf" providerId="ADAL" clId="{425193DC-8627-4544-A02F-296C64083694}" dt="2023-12-08T18:30:32.909" v="386" actId="1076"/>
          <ac:spMkLst>
            <pc:docMk/>
            <pc:sldMk cId="1200531699" sldId="267"/>
            <ac:spMk id="5" creationId="{00000000-0000-0000-0000-000000000000}"/>
          </ac:spMkLst>
        </pc:spChg>
        <pc:spChg chg="mod">
          <ac:chgData name="Thanmayee Ansetty" userId="d1b204d6-f18f-4227-a271-36ec36e57dcf" providerId="ADAL" clId="{425193DC-8627-4544-A02F-296C64083694}" dt="2023-12-08T18:30:44.312" v="390" actId="1076"/>
          <ac:spMkLst>
            <pc:docMk/>
            <pc:sldMk cId="1200531699" sldId="267"/>
            <ac:spMk id="10" creationId="{00000000-0000-0000-0000-000000000000}"/>
          </ac:spMkLst>
        </pc:spChg>
        <pc:spChg chg="mod">
          <ac:chgData name="Thanmayee Ansetty" userId="d1b204d6-f18f-4227-a271-36ec36e57dcf" providerId="ADAL" clId="{425193DC-8627-4544-A02F-296C64083694}" dt="2023-12-08T16:41:54.371" v="22" actId="20577"/>
          <ac:spMkLst>
            <pc:docMk/>
            <pc:sldMk cId="1200531699" sldId="267"/>
            <ac:spMk id="11" creationId="{00000000-0000-0000-0000-000000000000}"/>
          </ac:spMkLst>
        </pc:spChg>
        <pc:spChg chg="del mod">
          <ac:chgData name="Thanmayee Ansetty" userId="d1b204d6-f18f-4227-a271-36ec36e57dcf" providerId="ADAL" clId="{425193DC-8627-4544-A02F-296C64083694}" dt="2023-12-08T16:50:05.874" v="182" actId="478"/>
          <ac:spMkLst>
            <pc:docMk/>
            <pc:sldMk cId="1200531699" sldId="267"/>
            <ac:spMk id="12" creationId="{00000000-0000-0000-0000-000000000000}"/>
          </ac:spMkLst>
        </pc:spChg>
        <pc:graphicFrameChg chg="del">
          <ac:chgData name="Thanmayee Ansetty" userId="d1b204d6-f18f-4227-a271-36ec36e57dcf" providerId="ADAL" clId="{425193DC-8627-4544-A02F-296C64083694}" dt="2023-12-08T16:34:30.380" v="1" actId="478"/>
          <ac:graphicFrameMkLst>
            <pc:docMk/>
            <pc:sldMk cId="1200531699" sldId="267"/>
            <ac:graphicFrameMk id="9" creationId="{00000000-0000-0000-0000-000000000000}"/>
          </ac:graphicFrameMkLst>
        </pc:graphicFrameChg>
        <pc:picChg chg="add mod">
          <ac:chgData name="Thanmayee Ansetty" userId="d1b204d6-f18f-4227-a271-36ec36e57dcf" providerId="ADAL" clId="{425193DC-8627-4544-A02F-296C64083694}" dt="2023-12-08T18:30:35.395" v="387" actId="1076"/>
          <ac:picMkLst>
            <pc:docMk/>
            <pc:sldMk cId="1200531699" sldId="267"/>
            <ac:picMk id="6" creationId="{44CFBF67-AC68-E9B0-112D-B22F0E29295E}"/>
          </ac:picMkLst>
        </pc:picChg>
        <pc:picChg chg="add del mod">
          <ac:chgData name="Thanmayee Ansetty" userId="d1b204d6-f18f-4227-a271-36ec36e57dcf" providerId="ADAL" clId="{425193DC-8627-4544-A02F-296C64083694}" dt="2023-12-08T16:34:59.047" v="8" actId="478"/>
          <ac:picMkLst>
            <pc:docMk/>
            <pc:sldMk cId="1200531699" sldId="267"/>
            <ac:picMk id="1026" creationId="{EA2E1464-1307-4F7E-3CDB-56391B87C6B1}"/>
          </ac:picMkLst>
        </pc:picChg>
      </pc:sldChg>
      <pc:sldChg chg="modSp add mod ord">
        <pc:chgData name="Thanmayee Ansetty" userId="d1b204d6-f18f-4227-a271-36ec36e57dcf" providerId="ADAL" clId="{425193DC-8627-4544-A02F-296C64083694}" dt="2023-12-08T20:14:04.716" v="391" actId="1076"/>
        <pc:sldMkLst>
          <pc:docMk/>
          <pc:sldMk cId="3005240440" sldId="268"/>
        </pc:sldMkLst>
        <pc:picChg chg="mod">
          <ac:chgData name="Thanmayee Ansetty" userId="d1b204d6-f18f-4227-a271-36ec36e57dcf" providerId="ADAL" clId="{425193DC-8627-4544-A02F-296C64083694}" dt="2023-12-08T20:14:04.716" v="391" actId="1076"/>
          <ac:picMkLst>
            <pc:docMk/>
            <pc:sldMk cId="3005240440" sldId="268"/>
            <ac:picMk id="5" creationId="{00000000-0000-0000-0000-000000000000}"/>
          </ac:picMkLst>
        </pc:picChg>
      </pc:sldChg>
      <pc:sldChg chg="add del">
        <pc:chgData name="Thanmayee Ansetty" userId="d1b204d6-f18f-4227-a271-36ec36e57dcf" providerId="ADAL" clId="{425193DC-8627-4544-A02F-296C64083694}" dt="2023-12-08T16:56:12.777" v="184" actId="47"/>
        <pc:sldMkLst>
          <pc:docMk/>
          <pc:sldMk cId="3113664068" sldId="268"/>
        </pc:sldMkLst>
      </pc:sldChg>
      <pc:sldChg chg="addSp delSp modSp add mod ord">
        <pc:chgData name="Thanmayee Ansetty" userId="d1b204d6-f18f-4227-a271-36ec36e57dcf" providerId="ADAL" clId="{425193DC-8627-4544-A02F-296C64083694}" dt="2023-12-08T17:24:19.895" v="357" actId="20577"/>
        <pc:sldMkLst>
          <pc:docMk/>
          <pc:sldMk cId="1565849781" sldId="269"/>
        </pc:sldMkLst>
        <pc:spChg chg="add mod">
          <ac:chgData name="Thanmayee Ansetty" userId="d1b204d6-f18f-4227-a271-36ec36e57dcf" providerId="ADAL" clId="{425193DC-8627-4544-A02F-296C64083694}" dt="2023-12-08T17:24:19.895" v="357" actId="20577"/>
          <ac:spMkLst>
            <pc:docMk/>
            <pc:sldMk cId="1565849781" sldId="269"/>
            <ac:spMk id="2" creationId="{C809D342-334C-3C41-19A5-C7369C7AF7C3}"/>
          </ac:spMkLst>
        </pc:spChg>
        <pc:spChg chg="mod">
          <ac:chgData name="Thanmayee Ansetty" userId="d1b204d6-f18f-4227-a271-36ec36e57dcf" providerId="ADAL" clId="{425193DC-8627-4544-A02F-296C64083694}" dt="2023-12-08T17:15:45.174" v="221" actId="1076"/>
          <ac:spMkLst>
            <pc:docMk/>
            <pc:sldMk cId="1565849781" sldId="269"/>
            <ac:spMk id="5" creationId="{00000000-0000-0000-0000-000000000000}"/>
          </ac:spMkLst>
        </pc:spChg>
        <pc:spChg chg="add del">
          <ac:chgData name="Thanmayee Ansetty" userId="d1b204d6-f18f-4227-a271-36ec36e57dcf" providerId="ADAL" clId="{425193DC-8627-4544-A02F-296C64083694}" dt="2023-12-08T17:15:29.118" v="216" actId="478"/>
          <ac:spMkLst>
            <pc:docMk/>
            <pc:sldMk cId="1565849781" sldId="269"/>
            <ac:spMk id="10" creationId="{00000000-0000-0000-0000-000000000000}"/>
          </ac:spMkLst>
        </pc:spChg>
        <pc:picChg chg="del">
          <ac:chgData name="Thanmayee Ansetty" userId="d1b204d6-f18f-4227-a271-36ec36e57dcf" providerId="ADAL" clId="{425193DC-8627-4544-A02F-296C64083694}" dt="2023-12-08T17:12:31.881" v="198" actId="478"/>
          <ac:picMkLst>
            <pc:docMk/>
            <pc:sldMk cId="1565849781" sldId="269"/>
            <ac:picMk id="6" creationId="{44CFBF67-AC68-E9B0-112D-B22F0E29295E}"/>
          </ac:picMkLst>
        </pc:picChg>
      </pc:sldChg>
    </pc:docChg>
  </pc:docChgLst>
  <pc:docChgLst>
    <pc:chgData name="Mithila Reddy Chitukula" userId="3b5f4b31-6021-41d6-a685-23ff14c29a3e" providerId="ADAL" clId="{83C1CA1F-D2C3-4EA0-991B-2EC2AC871729}"/>
    <pc:docChg chg="undo custSel modSld sldOrd">
      <pc:chgData name="Mithila Reddy Chitukula" userId="3b5f4b31-6021-41d6-a685-23ff14c29a3e" providerId="ADAL" clId="{83C1CA1F-D2C3-4EA0-991B-2EC2AC871729}" dt="2023-12-09T04:32:39.868" v="197" actId="1076"/>
      <pc:docMkLst>
        <pc:docMk/>
      </pc:docMkLst>
      <pc:sldChg chg="addSp delSp modSp mod">
        <pc:chgData name="Mithila Reddy Chitukula" userId="3b5f4b31-6021-41d6-a685-23ff14c29a3e" providerId="ADAL" clId="{83C1CA1F-D2C3-4EA0-991B-2EC2AC871729}" dt="2023-12-08T15:56:23.195" v="185" actId="29295"/>
        <pc:sldMkLst>
          <pc:docMk/>
          <pc:sldMk cId="0" sldId="256"/>
        </pc:sldMkLst>
        <pc:spChg chg="mod">
          <ac:chgData name="Mithila Reddy Chitukula" userId="3b5f4b31-6021-41d6-a685-23ff14c29a3e" providerId="ADAL" clId="{83C1CA1F-D2C3-4EA0-991B-2EC2AC871729}" dt="2023-12-08T15:44:17.143" v="52" actId="1076"/>
          <ac:spMkLst>
            <pc:docMk/>
            <pc:sldMk cId="0" sldId="256"/>
            <ac:spMk id="4" creationId="{00000000-0000-0000-0000-000000000000}"/>
          </ac:spMkLst>
        </pc:spChg>
        <pc:picChg chg="del">
          <ac:chgData name="Mithila Reddy Chitukula" userId="3b5f4b31-6021-41d6-a685-23ff14c29a3e" providerId="ADAL" clId="{83C1CA1F-D2C3-4EA0-991B-2EC2AC871729}" dt="2023-12-08T14:45:16.531" v="0" actId="478"/>
          <ac:picMkLst>
            <pc:docMk/>
            <pc:sldMk cId="0" sldId="256"/>
            <ac:picMk id="6" creationId="{00000000-0000-0000-0000-000000000000}"/>
          </ac:picMkLst>
        </pc:picChg>
        <pc:picChg chg="add mod">
          <ac:chgData name="Mithila Reddy Chitukula" userId="3b5f4b31-6021-41d6-a685-23ff14c29a3e" providerId="ADAL" clId="{83C1CA1F-D2C3-4EA0-991B-2EC2AC871729}" dt="2023-12-08T15:56:23.195" v="185" actId="29295"/>
          <ac:picMkLst>
            <pc:docMk/>
            <pc:sldMk cId="0" sldId="256"/>
            <ac:picMk id="6" creationId="{BE20ABFD-0609-4AAC-5028-CA2D6F199C13}"/>
          </ac:picMkLst>
        </pc:picChg>
      </pc:sldChg>
      <pc:sldChg chg="delSp modSp mod">
        <pc:chgData name="Mithila Reddy Chitukula" userId="3b5f4b31-6021-41d6-a685-23ff14c29a3e" providerId="ADAL" clId="{83C1CA1F-D2C3-4EA0-991B-2EC2AC871729}" dt="2023-12-08T14:53:28.639" v="51" actId="1035"/>
        <pc:sldMkLst>
          <pc:docMk/>
          <pc:sldMk cId="0" sldId="257"/>
        </pc:sldMkLst>
        <pc:spChg chg="del">
          <ac:chgData name="Mithila Reddy Chitukula" userId="3b5f4b31-6021-41d6-a685-23ff14c29a3e" providerId="ADAL" clId="{83C1CA1F-D2C3-4EA0-991B-2EC2AC871729}" dt="2023-12-08T14:45:32.010" v="1" actId="478"/>
          <ac:spMkLst>
            <pc:docMk/>
            <pc:sldMk cId="0" sldId="257"/>
            <ac:spMk id="3" creationId="{00000000-0000-0000-0000-000000000000}"/>
          </ac:spMkLst>
        </pc:spChg>
        <pc:spChg chg="del mod">
          <ac:chgData name="Mithila Reddy Chitukula" userId="3b5f4b31-6021-41d6-a685-23ff14c29a3e" providerId="ADAL" clId="{83C1CA1F-D2C3-4EA0-991B-2EC2AC871729}" dt="2023-12-08T14:45:37.741" v="3" actId="478"/>
          <ac:spMkLst>
            <pc:docMk/>
            <pc:sldMk cId="0" sldId="257"/>
            <ac:spMk id="4" creationId="{00000000-0000-0000-0000-000000000000}"/>
          </ac:spMkLst>
        </pc:spChg>
        <pc:spChg chg="del">
          <ac:chgData name="Mithila Reddy Chitukula" userId="3b5f4b31-6021-41d6-a685-23ff14c29a3e" providerId="ADAL" clId="{83C1CA1F-D2C3-4EA0-991B-2EC2AC871729}" dt="2023-12-08T14:45:40.876" v="4" actId="478"/>
          <ac:spMkLst>
            <pc:docMk/>
            <pc:sldMk cId="0" sldId="257"/>
            <ac:spMk id="10" creationId="{00000000-0000-0000-0000-000000000000}"/>
          </ac:spMkLst>
        </pc:spChg>
        <pc:picChg chg="mod">
          <ac:chgData name="Mithila Reddy Chitukula" userId="3b5f4b31-6021-41d6-a685-23ff14c29a3e" providerId="ADAL" clId="{83C1CA1F-D2C3-4EA0-991B-2EC2AC871729}" dt="2023-12-08T14:53:28.639" v="51" actId="1035"/>
          <ac:picMkLst>
            <pc:docMk/>
            <pc:sldMk cId="0" sldId="257"/>
            <ac:picMk id="5" creationId="{00000000-0000-0000-0000-000000000000}"/>
          </ac:picMkLst>
        </pc:picChg>
      </pc:sldChg>
      <pc:sldChg chg="delSp modSp mod ord">
        <pc:chgData name="Mithila Reddy Chitukula" userId="3b5f4b31-6021-41d6-a685-23ff14c29a3e" providerId="ADAL" clId="{83C1CA1F-D2C3-4EA0-991B-2EC2AC871729}" dt="2023-12-09T04:32:39.868" v="197" actId="1076"/>
        <pc:sldMkLst>
          <pc:docMk/>
          <pc:sldMk cId="0" sldId="258"/>
        </pc:sldMkLst>
        <pc:spChg chg="mod">
          <ac:chgData name="Mithila Reddy Chitukula" userId="3b5f4b31-6021-41d6-a685-23ff14c29a3e" providerId="ADAL" clId="{83C1CA1F-D2C3-4EA0-991B-2EC2AC871729}" dt="2023-12-09T04:32:39.868" v="197" actId="1076"/>
          <ac:spMkLst>
            <pc:docMk/>
            <pc:sldMk cId="0" sldId="258"/>
            <ac:spMk id="3" creationId="{00000000-0000-0000-0000-000000000000}"/>
          </ac:spMkLst>
        </pc:spChg>
        <pc:spChg chg="del">
          <ac:chgData name="Mithila Reddy Chitukula" userId="3b5f4b31-6021-41d6-a685-23ff14c29a3e" providerId="ADAL" clId="{83C1CA1F-D2C3-4EA0-991B-2EC2AC871729}" dt="2023-12-08T14:46:57.243" v="6" actId="478"/>
          <ac:spMkLst>
            <pc:docMk/>
            <pc:sldMk cId="0" sldId="258"/>
            <ac:spMk id="6" creationId="{00000000-0000-0000-0000-000000000000}"/>
          </ac:spMkLst>
        </pc:spChg>
        <pc:spChg chg="del">
          <ac:chgData name="Mithila Reddy Chitukula" userId="3b5f4b31-6021-41d6-a685-23ff14c29a3e" providerId="ADAL" clId="{83C1CA1F-D2C3-4EA0-991B-2EC2AC871729}" dt="2023-12-08T14:47:02.722" v="8" actId="478"/>
          <ac:spMkLst>
            <pc:docMk/>
            <pc:sldMk cId="0" sldId="258"/>
            <ac:spMk id="7" creationId="{00000000-0000-0000-0000-000000000000}"/>
          </ac:spMkLst>
        </pc:spChg>
        <pc:spChg chg="del">
          <ac:chgData name="Mithila Reddy Chitukula" userId="3b5f4b31-6021-41d6-a685-23ff14c29a3e" providerId="ADAL" clId="{83C1CA1F-D2C3-4EA0-991B-2EC2AC871729}" dt="2023-12-08T14:46:59.370" v="7" actId="478"/>
          <ac:spMkLst>
            <pc:docMk/>
            <pc:sldMk cId="0" sldId="258"/>
            <ac:spMk id="8" creationId="{00000000-0000-0000-0000-000000000000}"/>
          </ac:spMkLst>
        </pc:spChg>
        <pc:picChg chg="del">
          <ac:chgData name="Mithila Reddy Chitukula" userId="3b5f4b31-6021-41d6-a685-23ff14c29a3e" providerId="ADAL" clId="{83C1CA1F-D2C3-4EA0-991B-2EC2AC871729}" dt="2023-12-08T14:46:53.167" v="5" actId="478"/>
          <ac:picMkLst>
            <pc:docMk/>
            <pc:sldMk cId="0" sldId="258"/>
            <ac:picMk id="9" creationId="{00000000-0000-0000-0000-000000000000}"/>
          </ac:picMkLst>
        </pc:picChg>
      </pc:sldChg>
      <pc:sldChg chg="delSp mod">
        <pc:chgData name="Mithila Reddy Chitukula" userId="3b5f4b31-6021-41d6-a685-23ff14c29a3e" providerId="ADAL" clId="{83C1CA1F-D2C3-4EA0-991B-2EC2AC871729}" dt="2023-12-08T14:47:21.181" v="12" actId="478"/>
        <pc:sldMkLst>
          <pc:docMk/>
          <pc:sldMk cId="0" sldId="259"/>
        </pc:sldMkLst>
        <pc:spChg chg="del">
          <ac:chgData name="Mithila Reddy Chitukula" userId="3b5f4b31-6021-41d6-a685-23ff14c29a3e" providerId="ADAL" clId="{83C1CA1F-D2C3-4EA0-991B-2EC2AC871729}" dt="2023-12-08T14:47:08.263" v="9" actId="478"/>
          <ac:spMkLst>
            <pc:docMk/>
            <pc:sldMk cId="0" sldId="259"/>
            <ac:spMk id="3" creationId="{00000000-0000-0000-0000-000000000000}"/>
          </ac:spMkLst>
        </pc:spChg>
        <pc:spChg chg="del">
          <ac:chgData name="Mithila Reddy Chitukula" userId="3b5f4b31-6021-41d6-a685-23ff14c29a3e" providerId="ADAL" clId="{83C1CA1F-D2C3-4EA0-991B-2EC2AC871729}" dt="2023-12-08T14:47:14.040" v="11" actId="478"/>
          <ac:spMkLst>
            <pc:docMk/>
            <pc:sldMk cId="0" sldId="259"/>
            <ac:spMk id="4" creationId="{00000000-0000-0000-0000-000000000000}"/>
          </ac:spMkLst>
        </pc:spChg>
        <pc:spChg chg="del">
          <ac:chgData name="Mithila Reddy Chitukula" userId="3b5f4b31-6021-41d6-a685-23ff14c29a3e" providerId="ADAL" clId="{83C1CA1F-D2C3-4EA0-991B-2EC2AC871729}" dt="2023-12-08T14:47:10.573" v="10" actId="478"/>
          <ac:spMkLst>
            <pc:docMk/>
            <pc:sldMk cId="0" sldId="259"/>
            <ac:spMk id="10" creationId="{00000000-0000-0000-0000-000000000000}"/>
          </ac:spMkLst>
        </pc:spChg>
        <pc:picChg chg="del">
          <ac:chgData name="Mithila Reddy Chitukula" userId="3b5f4b31-6021-41d6-a685-23ff14c29a3e" providerId="ADAL" clId="{83C1CA1F-D2C3-4EA0-991B-2EC2AC871729}" dt="2023-12-08T14:47:21.181" v="12" actId="478"/>
          <ac:picMkLst>
            <pc:docMk/>
            <pc:sldMk cId="0" sldId="259"/>
            <ac:picMk id="11" creationId="{00000000-0000-0000-0000-000000000000}"/>
          </ac:picMkLst>
        </pc:picChg>
      </pc:sldChg>
      <pc:sldChg chg="delSp modSp mod">
        <pc:chgData name="Mithila Reddy Chitukula" userId="3b5f4b31-6021-41d6-a685-23ff14c29a3e" providerId="ADAL" clId="{83C1CA1F-D2C3-4EA0-991B-2EC2AC871729}" dt="2023-12-08T14:47:40.808" v="17" actId="478"/>
        <pc:sldMkLst>
          <pc:docMk/>
          <pc:sldMk cId="0" sldId="260"/>
        </pc:sldMkLst>
        <pc:spChg chg="del mod">
          <ac:chgData name="Mithila Reddy Chitukula" userId="3b5f4b31-6021-41d6-a685-23ff14c29a3e" providerId="ADAL" clId="{83C1CA1F-D2C3-4EA0-991B-2EC2AC871729}" dt="2023-12-08T14:47:33.498" v="15" actId="478"/>
          <ac:spMkLst>
            <pc:docMk/>
            <pc:sldMk cId="0" sldId="260"/>
            <ac:spMk id="15" creationId="{00000000-0000-0000-0000-000000000000}"/>
          </ac:spMkLst>
        </pc:spChg>
        <pc:spChg chg="del">
          <ac:chgData name="Mithila Reddy Chitukula" userId="3b5f4b31-6021-41d6-a685-23ff14c29a3e" providerId="ADAL" clId="{83C1CA1F-D2C3-4EA0-991B-2EC2AC871729}" dt="2023-12-08T14:47:37.181" v="16" actId="478"/>
          <ac:spMkLst>
            <pc:docMk/>
            <pc:sldMk cId="0" sldId="260"/>
            <ac:spMk id="16" creationId="{00000000-0000-0000-0000-000000000000}"/>
          </ac:spMkLst>
        </pc:spChg>
        <pc:spChg chg="del">
          <ac:chgData name="Mithila Reddy Chitukula" userId="3b5f4b31-6021-41d6-a685-23ff14c29a3e" providerId="ADAL" clId="{83C1CA1F-D2C3-4EA0-991B-2EC2AC871729}" dt="2023-12-08T14:47:26.574" v="13" actId="478"/>
          <ac:spMkLst>
            <pc:docMk/>
            <pc:sldMk cId="0" sldId="260"/>
            <ac:spMk id="18" creationId="{00000000-0000-0000-0000-000000000000}"/>
          </ac:spMkLst>
        </pc:spChg>
        <pc:picChg chg="del">
          <ac:chgData name="Mithila Reddy Chitukula" userId="3b5f4b31-6021-41d6-a685-23ff14c29a3e" providerId="ADAL" clId="{83C1CA1F-D2C3-4EA0-991B-2EC2AC871729}" dt="2023-12-08T14:47:40.808" v="17" actId="478"/>
          <ac:picMkLst>
            <pc:docMk/>
            <pc:sldMk cId="0" sldId="260"/>
            <ac:picMk id="19" creationId="{00000000-0000-0000-0000-000000000000}"/>
          </ac:picMkLst>
        </pc:picChg>
      </pc:sldChg>
      <pc:sldChg chg="addSp delSp mod">
        <pc:chgData name="Mithila Reddy Chitukula" userId="3b5f4b31-6021-41d6-a685-23ff14c29a3e" providerId="ADAL" clId="{83C1CA1F-D2C3-4EA0-991B-2EC2AC871729}" dt="2023-12-08T18:21:10.922" v="196" actId="478"/>
        <pc:sldMkLst>
          <pc:docMk/>
          <pc:sldMk cId="0" sldId="261"/>
        </pc:sldMkLst>
        <pc:spChg chg="add del">
          <ac:chgData name="Mithila Reddy Chitukula" userId="3b5f4b31-6021-41d6-a685-23ff14c29a3e" providerId="ADAL" clId="{83C1CA1F-D2C3-4EA0-991B-2EC2AC871729}" dt="2023-12-08T18:21:10.922" v="196" actId="478"/>
          <ac:spMkLst>
            <pc:docMk/>
            <pc:sldMk cId="0" sldId="261"/>
            <ac:spMk id="5" creationId="{00000000-0000-0000-0000-000000000000}"/>
          </ac:spMkLst>
        </pc:spChg>
        <pc:spChg chg="del">
          <ac:chgData name="Mithila Reddy Chitukula" userId="3b5f4b31-6021-41d6-a685-23ff14c29a3e" providerId="ADAL" clId="{83C1CA1F-D2C3-4EA0-991B-2EC2AC871729}" dt="2023-12-08T14:48:01.964" v="19" actId="478"/>
          <ac:spMkLst>
            <pc:docMk/>
            <pc:sldMk cId="0" sldId="261"/>
            <ac:spMk id="6" creationId="{00000000-0000-0000-0000-000000000000}"/>
          </ac:spMkLst>
        </pc:spChg>
        <pc:spChg chg="del">
          <ac:chgData name="Mithila Reddy Chitukula" userId="3b5f4b31-6021-41d6-a685-23ff14c29a3e" providerId="ADAL" clId="{83C1CA1F-D2C3-4EA0-991B-2EC2AC871729}" dt="2023-12-08T14:48:04.106" v="20" actId="478"/>
          <ac:spMkLst>
            <pc:docMk/>
            <pc:sldMk cId="0" sldId="261"/>
            <ac:spMk id="7" creationId="{00000000-0000-0000-0000-000000000000}"/>
          </ac:spMkLst>
        </pc:spChg>
        <pc:spChg chg="del">
          <ac:chgData name="Mithila Reddy Chitukula" userId="3b5f4b31-6021-41d6-a685-23ff14c29a3e" providerId="ADAL" clId="{83C1CA1F-D2C3-4EA0-991B-2EC2AC871729}" dt="2023-12-08T14:48:07.297" v="21" actId="478"/>
          <ac:spMkLst>
            <pc:docMk/>
            <pc:sldMk cId="0" sldId="261"/>
            <ac:spMk id="8" creationId="{00000000-0000-0000-0000-000000000000}"/>
          </ac:spMkLst>
        </pc:spChg>
        <pc:picChg chg="del">
          <ac:chgData name="Mithila Reddy Chitukula" userId="3b5f4b31-6021-41d6-a685-23ff14c29a3e" providerId="ADAL" clId="{83C1CA1F-D2C3-4EA0-991B-2EC2AC871729}" dt="2023-12-08T14:47:57.789" v="18" actId="478"/>
          <ac:picMkLst>
            <pc:docMk/>
            <pc:sldMk cId="0" sldId="261"/>
            <ac:picMk id="13" creationId="{00000000-0000-0000-0000-000000000000}"/>
          </ac:picMkLst>
        </pc:picChg>
      </pc:sldChg>
      <pc:sldChg chg="delSp mod">
        <pc:chgData name="Mithila Reddy Chitukula" userId="3b5f4b31-6021-41d6-a685-23ff14c29a3e" providerId="ADAL" clId="{83C1CA1F-D2C3-4EA0-991B-2EC2AC871729}" dt="2023-12-08T14:48:26.988" v="25" actId="478"/>
        <pc:sldMkLst>
          <pc:docMk/>
          <pc:sldMk cId="0" sldId="262"/>
        </pc:sldMkLst>
        <pc:spChg chg="del">
          <ac:chgData name="Mithila Reddy Chitukula" userId="3b5f4b31-6021-41d6-a685-23ff14c29a3e" providerId="ADAL" clId="{83C1CA1F-D2C3-4EA0-991B-2EC2AC871729}" dt="2023-12-08T14:48:14.287" v="22" actId="478"/>
          <ac:spMkLst>
            <pc:docMk/>
            <pc:sldMk cId="0" sldId="262"/>
            <ac:spMk id="6" creationId="{00000000-0000-0000-0000-000000000000}"/>
          </ac:spMkLst>
        </pc:spChg>
        <pc:spChg chg="del">
          <ac:chgData name="Mithila Reddy Chitukula" userId="3b5f4b31-6021-41d6-a685-23ff14c29a3e" providerId="ADAL" clId="{83C1CA1F-D2C3-4EA0-991B-2EC2AC871729}" dt="2023-12-08T14:48:16.996" v="23" actId="478"/>
          <ac:spMkLst>
            <pc:docMk/>
            <pc:sldMk cId="0" sldId="262"/>
            <ac:spMk id="7" creationId="{00000000-0000-0000-0000-000000000000}"/>
          </ac:spMkLst>
        </pc:spChg>
        <pc:spChg chg="del">
          <ac:chgData name="Mithila Reddy Chitukula" userId="3b5f4b31-6021-41d6-a685-23ff14c29a3e" providerId="ADAL" clId="{83C1CA1F-D2C3-4EA0-991B-2EC2AC871729}" dt="2023-12-08T14:48:19.803" v="24" actId="478"/>
          <ac:spMkLst>
            <pc:docMk/>
            <pc:sldMk cId="0" sldId="262"/>
            <ac:spMk id="8" creationId="{00000000-0000-0000-0000-000000000000}"/>
          </ac:spMkLst>
        </pc:spChg>
        <pc:picChg chg="del">
          <ac:chgData name="Mithila Reddy Chitukula" userId="3b5f4b31-6021-41d6-a685-23ff14c29a3e" providerId="ADAL" clId="{83C1CA1F-D2C3-4EA0-991B-2EC2AC871729}" dt="2023-12-08T14:48:26.988" v="25" actId="478"/>
          <ac:picMkLst>
            <pc:docMk/>
            <pc:sldMk cId="0" sldId="262"/>
            <ac:picMk id="13" creationId="{00000000-0000-0000-0000-000000000000}"/>
          </ac:picMkLst>
        </pc:picChg>
      </pc:sldChg>
      <pc:sldChg chg="addSp delSp mod">
        <pc:chgData name="Mithila Reddy Chitukula" userId="3b5f4b31-6021-41d6-a685-23ff14c29a3e" providerId="ADAL" clId="{83C1CA1F-D2C3-4EA0-991B-2EC2AC871729}" dt="2023-12-08T14:48:53.340" v="31" actId="478"/>
        <pc:sldMkLst>
          <pc:docMk/>
          <pc:sldMk cId="0" sldId="263"/>
        </pc:sldMkLst>
        <pc:spChg chg="add del">
          <ac:chgData name="Mithila Reddy Chitukula" userId="3b5f4b31-6021-41d6-a685-23ff14c29a3e" providerId="ADAL" clId="{83C1CA1F-D2C3-4EA0-991B-2EC2AC871729}" dt="2023-12-08T14:48:40.691" v="28" actId="478"/>
          <ac:spMkLst>
            <pc:docMk/>
            <pc:sldMk cId="0" sldId="263"/>
            <ac:spMk id="5" creationId="{00000000-0000-0000-0000-000000000000}"/>
          </ac:spMkLst>
        </pc:spChg>
        <pc:spChg chg="del">
          <ac:chgData name="Mithila Reddy Chitukula" userId="3b5f4b31-6021-41d6-a685-23ff14c29a3e" providerId="ADAL" clId="{83C1CA1F-D2C3-4EA0-991B-2EC2AC871729}" dt="2023-12-08T14:48:45.396" v="29" actId="478"/>
          <ac:spMkLst>
            <pc:docMk/>
            <pc:sldMk cId="0" sldId="263"/>
            <ac:spMk id="6" creationId="{00000000-0000-0000-0000-000000000000}"/>
          </ac:spMkLst>
        </pc:spChg>
        <pc:spChg chg="del">
          <ac:chgData name="Mithila Reddy Chitukula" userId="3b5f4b31-6021-41d6-a685-23ff14c29a3e" providerId="ADAL" clId="{83C1CA1F-D2C3-4EA0-991B-2EC2AC871729}" dt="2023-12-08T14:48:33.808" v="26" actId="478"/>
          <ac:spMkLst>
            <pc:docMk/>
            <pc:sldMk cId="0" sldId="263"/>
            <ac:spMk id="7" creationId="{00000000-0000-0000-0000-000000000000}"/>
          </ac:spMkLst>
        </pc:spChg>
        <pc:spChg chg="del">
          <ac:chgData name="Mithila Reddy Chitukula" userId="3b5f4b31-6021-41d6-a685-23ff14c29a3e" providerId="ADAL" clId="{83C1CA1F-D2C3-4EA0-991B-2EC2AC871729}" dt="2023-12-08T14:48:49.782" v="30" actId="478"/>
          <ac:spMkLst>
            <pc:docMk/>
            <pc:sldMk cId="0" sldId="263"/>
            <ac:spMk id="8" creationId="{00000000-0000-0000-0000-000000000000}"/>
          </ac:spMkLst>
        </pc:spChg>
        <pc:picChg chg="del">
          <ac:chgData name="Mithila Reddy Chitukula" userId="3b5f4b31-6021-41d6-a685-23ff14c29a3e" providerId="ADAL" clId="{83C1CA1F-D2C3-4EA0-991B-2EC2AC871729}" dt="2023-12-08T14:48:53.340" v="31" actId="478"/>
          <ac:picMkLst>
            <pc:docMk/>
            <pc:sldMk cId="0" sldId="263"/>
            <ac:picMk id="13" creationId="{00000000-0000-0000-0000-000000000000}"/>
          </ac:picMkLst>
        </pc:picChg>
      </pc:sldChg>
      <pc:sldChg chg="delSp mod">
        <pc:chgData name="Mithila Reddy Chitukula" userId="3b5f4b31-6021-41d6-a685-23ff14c29a3e" providerId="ADAL" clId="{83C1CA1F-D2C3-4EA0-991B-2EC2AC871729}" dt="2023-12-08T14:49:06.922" v="33" actId="478"/>
        <pc:sldMkLst>
          <pc:docMk/>
          <pc:sldMk cId="0" sldId="264"/>
        </pc:sldMkLst>
        <pc:spChg chg="del">
          <ac:chgData name="Mithila Reddy Chitukula" userId="3b5f4b31-6021-41d6-a685-23ff14c29a3e" providerId="ADAL" clId="{83C1CA1F-D2C3-4EA0-991B-2EC2AC871729}" dt="2023-12-08T14:49:06.922" v="33" actId="478"/>
          <ac:spMkLst>
            <pc:docMk/>
            <pc:sldMk cId="0" sldId="264"/>
            <ac:spMk id="12" creationId="{00000000-0000-0000-0000-000000000000}"/>
          </ac:spMkLst>
        </pc:spChg>
        <pc:spChg chg="del">
          <ac:chgData name="Mithila Reddy Chitukula" userId="3b5f4b31-6021-41d6-a685-23ff14c29a3e" providerId="ADAL" clId="{83C1CA1F-D2C3-4EA0-991B-2EC2AC871729}" dt="2023-12-08T14:49:06.922" v="33" actId="478"/>
          <ac:spMkLst>
            <pc:docMk/>
            <pc:sldMk cId="0" sldId="264"/>
            <ac:spMk id="13" creationId="{00000000-0000-0000-0000-000000000000}"/>
          </ac:spMkLst>
        </pc:spChg>
        <pc:spChg chg="del">
          <ac:chgData name="Mithila Reddy Chitukula" userId="3b5f4b31-6021-41d6-a685-23ff14c29a3e" providerId="ADAL" clId="{83C1CA1F-D2C3-4EA0-991B-2EC2AC871729}" dt="2023-12-08T14:49:06.922" v="33" actId="478"/>
          <ac:spMkLst>
            <pc:docMk/>
            <pc:sldMk cId="0" sldId="264"/>
            <ac:spMk id="15" creationId="{00000000-0000-0000-0000-000000000000}"/>
          </ac:spMkLst>
        </pc:spChg>
        <pc:picChg chg="del">
          <ac:chgData name="Mithila Reddy Chitukula" userId="3b5f4b31-6021-41d6-a685-23ff14c29a3e" providerId="ADAL" clId="{83C1CA1F-D2C3-4EA0-991B-2EC2AC871729}" dt="2023-12-08T14:48:59.905" v="32" actId="478"/>
          <ac:picMkLst>
            <pc:docMk/>
            <pc:sldMk cId="0" sldId="264"/>
            <ac:picMk id="16" creationId="{00000000-0000-0000-0000-000000000000}"/>
          </ac:picMkLst>
        </pc:picChg>
      </pc:sldChg>
      <pc:sldChg chg="delSp mod">
        <pc:chgData name="Mithila Reddy Chitukula" userId="3b5f4b31-6021-41d6-a685-23ff14c29a3e" providerId="ADAL" clId="{83C1CA1F-D2C3-4EA0-991B-2EC2AC871729}" dt="2023-12-08T14:49:57.414" v="39" actId="478"/>
        <pc:sldMkLst>
          <pc:docMk/>
          <pc:sldMk cId="0" sldId="265"/>
        </pc:sldMkLst>
        <pc:spChg chg="del">
          <ac:chgData name="Mithila Reddy Chitukula" userId="3b5f4b31-6021-41d6-a685-23ff14c29a3e" providerId="ADAL" clId="{83C1CA1F-D2C3-4EA0-991B-2EC2AC871729}" dt="2023-12-08T14:49:36.403" v="34" actId="478"/>
          <ac:spMkLst>
            <pc:docMk/>
            <pc:sldMk cId="0" sldId="265"/>
            <ac:spMk id="3" creationId="{00000000-0000-0000-0000-000000000000}"/>
          </ac:spMkLst>
        </pc:spChg>
        <pc:spChg chg="del">
          <ac:chgData name="Mithila Reddy Chitukula" userId="3b5f4b31-6021-41d6-a685-23ff14c29a3e" providerId="ADAL" clId="{83C1CA1F-D2C3-4EA0-991B-2EC2AC871729}" dt="2023-12-08T14:49:36.403" v="34" actId="478"/>
          <ac:spMkLst>
            <pc:docMk/>
            <pc:sldMk cId="0" sldId="265"/>
            <ac:spMk id="4" creationId="{00000000-0000-0000-0000-000000000000}"/>
          </ac:spMkLst>
        </pc:spChg>
        <pc:spChg chg="del">
          <ac:chgData name="Mithila Reddy Chitukula" userId="3b5f4b31-6021-41d6-a685-23ff14c29a3e" providerId="ADAL" clId="{83C1CA1F-D2C3-4EA0-991B-2EC2AC871729}" dt="2023-12-08T14:49:36.403" v="34" actId="478"/>
          <ac:spMkLst>
            <pc:docMk/>
            <pc:sldMk cId="0" sldId="265"/>
            <ac:spMk id="10" creationId="{00000000-0000-0000-0000-000000000000}"/>
          </ac:spMkLst>
        </pc:spChg>
        <pc:picChg chg="del">
          <ac:chgData name="Mithila Reddy Chitukula" userId="3b5f4b31-6021-41d6-a685-23ff14c29a3e" providerId="ADAL" clId="{83C1CA1F-D2C3-4EA0-991B-2EC2AC871729}" dt="2023-12-08T14:49:57.414" v="39" actId="478"/>
          <ac:picMkLst>
            <pc:docMk/>
            <pc:sldMk cId="0" sldId="265"/>
            <ac:picMk id="11" creationId="{00000000-0000-0000-0000-000000000000}"/>
          </ac:picMkLst>
        </pc:picChg>
      </pc:sldChg>
      <pc:sldChg chg="delSp mod">
        <pc:chgData name="Mithila Reddy Chitukula" userId="3b5f4b31-6021-41d6-a685-23ff14c29a3e" providerId="ADAL" clId="{83C1CA1F-D2C3-4EA0-991B-2EC2AC871729}" dt="2023-12-08T14:49:53.590" v="38" actId="478"/>
        <pc:sldMkLst>
          <pc:docMk/>
          <pc:sldMk cId="0" sldId="266"/>
        </pc:sldMkLst>
        <pc:spChg chg="del">
          <ac:chgData name="Mithila Reddy Chitukula" userId="3b5f4b31-6021-41d6-a685-23ff14c29a3e" providerId="ADAL" clId="{83C1CA1F-D2C3-4EA0-991B-2EC2AC871729}" dt="2023-12-08T14:49:43.256" v="35" actId="478"/>
          <ac:spMkLst>
            <pc:docMk/>
            <pc:sldMk cId="0" sldId="266"/>
            <ac:spMk id="5" creationId="{00000000-0000-0000-0000-000000000000}"/>
          </ac:spMkLst>
        </pc:spChg>
        <pc:spChg chg="del">
          <ac:chgData name="Mithila Reddy Chitukula" userId="3b5f4b31-6021-41d6-a685-23ff14c29a3e" providerId="ADAL" clId="{83C1CA1F-D2C3-4EA0-991B-2EC2AC871729}" dt="2023-12-08T14:49:46.486" v="36" actId="478"/>
          <ac:spMkLst>
            <pc:docMk/>
            <pc:sldMk cId="0" sldId="266"/>
            <ac:spMk id="6" creationId="{00000000-0000-0000-0000-000000000000}"/>
          </ac:spMkLst>
        </pc:spChg>
        <pc:spChg chg="del">
          <ac:chgData name="Mithila Reddy Chitukula" userId="3b5f4b31-6021-41d6-a685-23ff14c29a3e" providerId="ADAL" clId="{83C1CA1F-D2C3-4EA0-991B-2EC2AC871729}" dt="2023-12-08T14:49:50.487" v="37" actId="478"/>
          <ac:spMkLst>
            <pc:docMk/>
            <pc:sldMk cId="0" sldId="266"/>
            <ac:spMk id="7" creationId="{00000000-0000-0000-0000-000000000000}"/>
          </ac:spMkLst>
        </pc:spChg>
        <pc:picChg chg="del">
          <ac:chgData name="Mithila Reddy Chitukula" userId="3b5f4b31-6021-41d6-a685-23ff14c29a3e" providerId="ADAL" clId="{83C1CA1F-D2C3-4EA0-991B-2EC2AC871729}" dt="2023-12-08T14:49:53.590" v="38" actId="478"/>
          <ac:picMkLst>
            <pc:docMk/>
            <pc:sldMk cId="0" sldId="266"/>
            <ac:picMk id="10" creationId="{00000000-0000-0000-0000-000000000000}"/>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areaChart>
        <c:grouping val="standard"/>
        <c:varyColors val="0"/>
        <c:ser>
          <c:idx val="0"/>
          <c:order val="0"/>
          <c:tx>
            <c:strRef>
              <c:f>Sheet1!$B$1</c:f>
              <c:strCache>
                <c:ptCount val="1"/>
                <c:pt idx="0">
                  <c:v>Label</c:v>
                </c:pt>
              </c:strCache>
            </c:strRef>
          </c:tx>
          <c:spPr>
            <a:solidFill>
              <a:srgbClr val="FAFDFF">
                <a:alpha val="73000"/>
              </a:srgbClr>
            </a:solidFill>
            <a:effectLst/>
          </c:spPr>
          <c:cat>
            <c:strRef>
              <c:f>Sheet1!$A$2:$A$9</c:f>
              <c:strCache>
                <c:ptCount val="8"/>
                <c:pt idx="0">
                  <c:v>One</c:v>
                </c:pt>
                <c:pt idx="1">
                  <c:v>Two</c:v>
                </c:pt>
                <c:pt idx="2">
                  <c:v>Three</c:v>
                </c:pt>
                <c:pt idx="3">
                  <c:v>Four</c:v>
                </c:pt>
                <c:pt idx="4">
                  <c:v>Five</c:v>
                </c:pt>
                <c:pt idx="5">
                  <c:v>Six</c:v>
                </c:pt>
                <c:pt idx="6">
                  <c:v>Seven</c:v>
                </c:pt>
                <c:pt idx="7">
                  <c:v>Eight</c:v>
                </c:pt>
              </c:strCache>
            </c:strRef>
          </c:cat>
          <c:val>
            <c:numRef>
              <c:f>Sheet1!$B$2:$B$9</c:f>
              <c:numCache>
                <c:formatCode>General</c:formatCode>
                <c:ptCount val="8"/>
                <c:pt idx="0">
                  <c:v>1</c:v>
                </c:pt>
                <c:pt idx="1">
                  <c:v>23</c:v>
                </c:pt>
                <c:pt idx="2">
                  <c:v>34</c:v>
                </c:pt>
                <c:pt idx="3">
                  <c:v>48</c:v>
                </c:pt>
                <c:pt idx="4">
                  <c:v>53</c:v>
                </c:pt>
                <c:pt idx="5">
                  <c:v>72</c:v>
                </c:pt>
                <c:pt idx="6">
                  <c:v>71</c:v>
                </c:pt>
                <c:pt idx="7">
                  <c:v>101</c:v>
                </c:pt>
              </c:numCache>
            </c:numRef>
          </c:val>
          <c:extLst>
            <c:ext xmlns:c16="http://schemas.microsoft.com/office/drawing/2014/chart" uri="{C3380CC4-5D6E-409C-BE32-E72D297353CC}">
              <c16:uniqueId val="{00000000-245B-4E5B-AEA2-5438D790FB12}"/>
            </c:ext>
          </c:extLst>
        </c:ser>
        <c:dLbls>
          <c:showLegendKey val="0"/>
          <c:showVal val="0"/>
          <c:showCatName val="0"/>
          <c:showSerName val="0"/>
          <c:showPercent val="0"/>
          <c:showBubbleSize val="0"/>
        </c:dLbls>
        <c:axId val="2094734554"/>
        <c:axId val="2094734552"/>
      </c:areaChart>
      <c:catAx>
        <c:axId val="2094734554"/>
        <c:scaling>
          <c:orientation val="minMax"/>
        </c:scaling>
        <c:delete val="0"/>
        <c:axPos val="b"/>
        <c:numFmt formatCode="General" sourceLinked="1"/>
        <c:majorTickMark val="none"/>
        <c:minorTickMark val="none"/>
        <c:tickLblPos val="low"/>
        <c:spPr>
          <a:ln w="6350" cap="flat">
            <a:noFill/>
            <a:prstDash val="solid"/>
            <a:round/>
          </a:ln>
        </c:spPr>
        <c:txPr>
          <a:bodyPr/>
          <a:lstStyle/>
          <a:p>
            <a:pPr>
              <a:defRPr sz="825" b="0" i="0" u="none" strike="noStrike">
                <a:solidFill>
                  <a:srgbClr val="FAFDFF"/>
                </a:solidFill>
                <a:latin typeface="DM Sans"/>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6350" cap="flat">
              <a:solidFill>
                <a:srgbClr val="FAFDFF"/>
              </a:solidFill>
              <a:prstDash val="solid"/>
              <a:round/>
            </a:ln>
          </c:spPr>
        </c:majorGridlines>
        <c:numFmt formatCode="General" sourceLinked="0"/>
        <c:majorTickMark val="out"/>
        <c:minorTickMark val="none"/>
        <c:tickLblPos val="nextTo"/>
        <c:spPr>
          <a:ln w="6350" cap="flat">
            <a:noFill/>
            <a:prstDash val="solid"/>
            <a:round/>
          </a:ln>
        </c:spPr>
        <c:txPr>
          <a:bodyPr/>
          <a:lstStyle/>
          <a:p>
            <a:pPr>
              <a:defRPr sz="600" b="0" i="0" u="none" strike="noStrike">
                <a:solidFill>
                  <a:srgbClr val="FAFDFF"/>
                </a:solidFill>
                <a:latin typeface="DM Sans"/>
              </a:defRPr>
            </a:pPr>
            <a:endParaRPr lang="en-US"/>
          </a:p>
        </c:txPr>
        <c:crossAx val="2094734554"/>
        <c:crosses val="autoZero"/>
        <c:crossBetween val="between"/>
      </c:valAx>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areaChart>
        <c:grouping val="standard"/>
        <c:varyColors val="0"/>
        <c:ser>
          <c:idx val="0"/>
          <c:order val="0"/>
          <c:tx>
            <c:strRef>
              <c:f>Sheet1!$B$1</c:f>
              <c:strCache>
                <c:ptCount val="1"/>
                <c:pt idx="0">
                  <c:v>Label</c:v>
                </c:pt>
              </c:strCache>
            </c:strRef>
          </c:tx>
          <c:spPr>
            <a:solidFill>
              <a:srgbClr val="FAFDFF">
                <a:alpha val="73000"/>
              </a:srgbClr>
            </a:solidFill>
            <a:effectLst/>
          </c:spPr>
          <c:cat>
            <c:strRef>
              <c:f>Sheet1!$A$2:$A$9</c:f>
              <c:strCache>
                <c:ptCount val="8"/>
                <c:pt idx="0">
                  <c:v>One</c:v>
                </c:pt>
                <c:pt idx="1">
                  <c:v>Two</c:v>
                </c:pt>
                <c:pt idx="2">
                  <c:v>Three</c:v>
                </c:pt>
                <c:pt idx="3">
                  <c:v>Four</c:v>
                </c:pt>
                <c:pt idx="4">
                  <c:v>Five</c:v>
                </c:pt>
                <c:pt idx="5">
                  <c:v>Six</c:v>
                </c:pt>
                <c:pt idx="6">
                  <c:v>Seven</c:v>
                </c:pt>
                <c:pt idx="7">
                  <c:v>Eight</c:v>
                </c:pt>
              </c:strCache>
            </c:strRef>
          </c:cat>
          <c:val>
            <c:numRef>
              <c:f>Sheet1!$B$2:$B$9</c:f>
              <c:numCache>
                <c:formatCode>General</c:formatCode>
                <c:ptCount val="8"/>
                <c:pt idx="0">
                  <c:v>1</c:v>
                </c:pt>
                <c:pt idx="1">
                  <c:v>23</c:v>
                </c:pt>
                <c:pt idx="2">
                  <c:v>34</c:v>
                </c:pt>
                <c:pt idx="3">
                  <c:v>48</c:v>
                </c:pt>
                <c:pt idx="4">
                  <c:v>53</c:v>
                </c:pt>
                <c:pt idx="5">
                  <c:v>72</c:v>
                </c:pt>
                <c:pt idx="6">
                  <c:v>71</c:v>
                </c:pt>
                <c:pt idx="7">
                  <c:v>101</c:v>
                </c:pt>
              </c:numCache>
            </c:numRef>
          </c:val>
          <c:extLst>
            <c:ext xmlns:c16="http://schemas.microsoft.com/office/drawing/2014/chart" uri="{C3380CC4-5D6E-409C-BE32-E72D297353CC}">
              <c16:uniqueId val="{00000000-A8E7-4E21-9C76-A3F50208BD43}"/>
            </c:ext>
          </c:extLst>
        </c:ser>
        <c:dLbls>
          <c:showLegendKey val="0"/>
          <c:showVal val="0"/>
          <c:showCatName val="0"/>
          <c:showSerName val="0"/>
          <c:showPercent val="0"/>
          <c:showBubbleSize val="0"/>
        </c:dLbls>
        <c:axId val="2094734554"/>
        <c:axId val="2094734552"/>
      </c:areaChart>
      <c:catAx>
        <c:axId val="2094734554"/>
        <c:scaling>
          <c:orientation val="minMax"/>
        </c:scaling>
        <c:delete val="0"/>
        <c:axPos val="b"/>
        <c:numFmt formatCode="General" sourceLinked="1"/>
        <c:majorTickMark val="none"/>
        <c:minorTickMark val="none"/>
        <c:tickLblPos val="low"/>
        <c:spPr>
          <a:ln w="6350" cap="flat">
            <a:noFill/>
            <a:prstDash val="solid"/>
            <a:round/>
          </a:ln>
        </c:spPr>
        <c:txPr>
          <a:bodyPr/>
          <a:lstStyle/>
          <a:p>
            <a:pPr>
              <a:defRPr sz="825" b="0" i="0" u="none" strike="noStrike">
                <a:solidFill>
                  <a:srgbClr val="FAFDFF"/>
                </a:solidFill>
                <a:latin typeface="DM Sans"/>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6350" cap="flat">
              <a:solidFill>
                <a:srgbClr val="FAFDFF"/>
              </a:solidFill>
              <a:prstDash val="solid"/>
              <a:round/>
            </a:ln>
          </c:spPr>
        </c:majorGridlines>
        <c:numFmt formatCode="General" sourceLinked="0"/>
        <c:majorTickMark val="out"/>
        <c:minorTickMark val="none"/>
        <c:tickLblPos val="nextTo"/>
        <c:spPr>
          <a:ln w="6350" cap="flat">
            <a:noFill/>
            <a:prstDash val="solid"/>
            <a:round/>
          </a:ln>
        </c:spPr>
        <c:txPr>
          <a:bodyPr/>
          <a:lstStyle/>
          <a:p>
            <a:pPr>
              <a:defRPr sz="600" b="0" i="0" u="none" strike="noStrike">
                <a:solidFill>
                  <a:srgbClr val="FAFDFF"/>
                </a:solidFill>
                <a:latin typeface="DM Sans"/>
              </a:defRPr>
            </a:pPr>
            <a:endParaRPr lang="en-US"/>
          </a:p>
        </c:txPr>
        <c:crossAx val="2094734554"/>
        <c:crosses val="autoZero"/>
        <c:crossBetween val="between"/>
      </c:valAx>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27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477369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704461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08687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a:gsLst>
            <a:gs pos="0">
              <a:srgbClr val="02033B"/>
            </a:gs>
            <a:gs pos="100000">
              <a:srgbClr val="02033B"/>
            </a:gs>
          </a:gsLst>
          <a:lin ang="19800000"/>
        </a:gradFill>
        <a:effectLst/>
      </p:bgPr>
    </p:bg>
    <p:spTree>
      <p:nvGrpSpPr>
        <p:cNvPr id="1" name=""/>
        <p:cNvGrpSpPr/>
        <p:nvPr/>
      </p:nvGrpSpPr>
      <p:grpSpPr>
        <a:xfrm>
          <a:off x="0" y="0"/>
          <a:ext cx="0" cy="0"/>
          <a:chOff x="0" y="0"/>
          <a:chExt cx="0" cy="0"/>
        </a:xfrm>
      </p:grpSpPr>
      <p:sp>
        <p:nvSpPr>
          <p:cNvPr id="3" name="Text 0"/>
          <p:cNvSpPr/>
          <p:nvPr/>
        </p:nvSpPr>
        <p:spPr>
          <a:xfrm rot="21120000">
            <a:off x="-2209709" y="-572999"/>
            <a:ext cx="11874334" cy="7014274"/>
          </a:xfrm>
          <a:prstGeom prst="roundRect">
            <a:avLst>
              <a:gd name="adj" fmla="val -13036"/>
            </a:avLst>
          </a:prstGeom>
          <a:gradFill>
            <a:gsLst>
              <a:gs pos="0">
                <a:srgbClr val="3073BB"/>
              </a:gs>
              <a:gs pos="100000">
                <a:srgbClr val="0E0E0E"/>
              </a:gs>
            </a:gsLst>
            <a:lin ang="16200000"/>
          </a:gradFill>
          <a:ln/>
        </p:spPr>
        <p:txBody>
          <a:bodyPr wrap="square" lIns="659685" tIns="828074" rIns="659685" bIns="828074" rtlCol="0" anchor="ctr"/>
          <a:lstStyle/>
          <a:p>
            <a:pPr algn="ctr">
              <a:lnSpc>
                <a:spcPts val="1680"/>
              </a:lnSpc>
            </a:pPr>
            <a:endParaRPr lang="en-US" sz="1050"/>
          </a:p>
        </p:txBody>
      </p:sp>
      <p:sp>
        <p:nvSpPr>
          <p:cNvPr id="4" name="Text 1"/>
          <p:cNvSpPr/>
          <p:nvPr/>
        </p:nvSpPr>
        <p:spPr>
          <a:xfrm rot="3300000">
            <a:off x="-2064047" y="-1791174"/>
            <a:ext cx="12713017" cy="9520882"/>
          </a:xfrm>
          <a:prstGeom prst="roundRect">
            <a:avLst>
              <a:gd name="adj" fmla="val -9604"/>
            </a:avLst>
          </a:prstGeom>
          <a:gradFill>
            <a:gsLst>
              <a:gs pos="0">
                <a:srgbClr val="023E8A"/>
              </a:gs>
              <a:gs pos="100000">
                <a:srgbClr val="000000"/>
              </a:gs>
            </a:gsLst>
            <a:lin ang="16200000"/>
          </a:gradFill>
          <a:ln/>
        </p:spPr>
        <p:txBody>
          <a:bodyPr wrap="square" lIns="706279" tIns="1123993" rIns="706279" bIns="1123993" rtlCol="0" anchor="ctr"/>
          <a:lstStyle/>
          <a:p>
            <a:pPr algn="ctr">
              <a:lnSpc>
                <a:spcPts val="1680"/>
              </a:lnSpc>
            </a:pPr>
            <a:endParaRPr lang="en-US" sz="1050"/>
          </a:p>
        </p:txBody>
      </p:sp>
      <p:sp>
        <p:nvSpPr>
          <p:cNvPr id="5" name="Text 2"/>
          <p:cNvSpPr/>
          <p:nvPr/>
        </p:nvSpPr>
        <p:spPr>
          <a:xfrm>
            <a:off x="710269" y="1845063"/>
            <a:ext cx="8229600" cy="1714500"/>
          </a:xfrm>
          <a:prstGeom prst="rect">
            <a:avLst/>
          </a:prstGeom>
          <a:noFill/>
          <a:ln/>
        </p:spPr>
        <p:txBody>
          <a:bodyPr wrap="square" lIns="0" tIns="0" rIns="0" bIns="0" rtlCol="0" anchor="ctr"/>
          <a:lstStyle/>
          <a:p>
            <a:pPr algn="ctr">
              <a:lnSpc>
                <a:spcPts val="4500"/>
              </a:lnSpc>
            </a:pPr>
            <a:r>
              <a:rPr lang="en-US" sz="4500" b="1" kern="0" spc="-12" dirty="0">
                <a:solidFill>
                  <a:srgbClr val="FAFDFF"/>
                </a:solidFill>
                <a:latin typeface="Fraunces" pitchFamily="34" charset="0"/>
                <a:ea typeface="Fraunces" pitchFamily="34" charset="-122"/>
                <a:cs typeface="Fraunces" pitchFamily="34" charset="-120"/>
              </a:rPr>
              <a:t>Maximizing Revenue for Airbnb Properties in Chicago</a:t>
            </a:r>
            <a:endParaRPr lang="en-US" sz="4500" dirty="0"/>
          </a:p>
        </p:txBody>
      </p:sp>
      <p:pic>
        <p:nvPicPr>
          <p:cNvPr id="6" name="Picture 5" descr="A river with boats in it and a city skyline&#10;&#10;Description automatically generated">
            <a:extLst>
              <a:ext uri="{FF2B5EF4-FFF2-40B4-BE49-F238E27FC236}">
                <a16:creationId xmlns:a16="http://schemas.microsoft.com/office/drawing/2014/main" id="{BE20ABFD-0609-4AAC-5028-CA2D6F199C13}"/>
              </a:ext>
            </a:extLst>
          </p:cNvPr>
          <p:cNvPicPr>
            <a:picLocks noChangeAspect="1"/>
          </p:cNvPicPr>
          <p:nvPr/>
        </p:nvPicPr>
        <p:blipFill>
          <a:blip r:embed="rId3">
            <a:alphaModFix amt="20000"/>
          </a:blip>
          <a:stretch>
            <a:fillRect/>
          </a:stretch>
        </p:blipFill>
        <p:spPr>
          <a:xfrm>
            <a:off x="-126788" y="-2766252"/>
            <a:ext cx="9355312" cy="112263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gradFill>
          <a:gsLst>
            <a:gs pos="0">
              <a:srgbClr val="02033B"/>
            </a:gs>
            <a:gs pos="100000">
              <a:srgbClr val="02033B"/>
            </a:gs>
          </a:gsLst>
          <a:lin ang="198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d70a4d3-9857-43d5-bec4-4df2feea179b?pitch-bytes=3462&amp;pitch-content-type=image%2Fsvg%2Bxml"/>
          <p:cNvPicPr>
            <a:picLocks noChangeAspect="1"/>
          </p:cNvPicPr>
          <p:nvPr/>
        </p:nvPicPr>
        <p:blipFill>
          <a:blip r:embed="rId3">
            <a:alphaModFix amt="50000"/>
            <a:blur rad="150"/>
            <a:extLst>
              <a:ext uri="{96DAC541-7B7A-43D3-8B79-37D633B846F1}">
                <asvg:svgBlip xmlns:asvg="http://schemas.microsoft.com/office/drawing/2016/SVG/main" r:embed="rId4"/>
              </a:ext>
            </a:extLst>
          </a:blip>
          <a:srcRect t="6150" b="6150"/>
          <a:stretch/>
        </p:blipFill>
        <p:spPr>
          <a:xfrm>
            <a:off x="0" y="0"/>
            <a:ext cx="9144000" cy="5143500"/>
          </a:xfrm>
          <a:prstGeom prst="rect">
            <a:avLst/>
          </a:prstGeom>
          <a:effectLst>
            <a:blur rad="190500"/>
          </a:effectLst>
        </p:spPr>
      </p:pic>
      <p:sp>
        <p:nvSpPr>
          <p:cNvPr id="4" name="Text 0"/>
          <p:cNvSpPr/>
          <p:nvPr/>
        </p:nvSpPr>
        <p:spPr>
          <a:xfrm rot="21120000">
            <a:off x="-3379291" y="-516438"/>
            <a:ext cx="11874334" cy="7014274"/>
          </a:xfrm>
          <a:prstGeom prst="roundRect">
            <a:avLst>
              <a:gd name="adj" fmla="val -13036"/>
            </a:avLst>
          </a:prstGeom>
          <a:gradFill>
            <a:gsLst>
              <a:gs pos="0">
                <a:srgbClr val="3073BB"/>
              </a:gs>
              <a:gs pos="100000">
                <a:srgbClr val="0E0E0E"/>
              </a:gs>
            </a:gsLst>
            <a:lin ang="16200000"/>
          </a:gradFill>
          <a:ln/>
        </p:spPr>
        <p:txBody>
          <a:bodyPr wrap="square" lIns="659685" tIns="828074" rIns="659685" bIns="828074" rtlCol="0" anchor="ctr"/>
          <a:lstStyle/>
          <a:p>
            <a:pPr algn="ctr">
              <a:lnSpc>
                <a:spcPts val="1680"/>
              </a:lnSpc>
            </a:pPr>
            <a:endParaRPr lang="en-US" sz="1050"/>
          </a:p>
        </p:txBody>
      </p:sp>
      <p:sp>
        <p:nvSpPr>
          <p:cNvPr id="5" name="Text 1"/>
          <p:cNvSpPr/>
          <p:nvPr/>
        </p:nvSpPr>
        <p:spPr>
          <a:xfrm rot="3300000">
            <a:off x="-1790497" y="-1511003"/>
            <a:ext cx="12713017" cy="9520882"/>
          </a:xfrm>
          <a:prstGeom prst="roundRect">
            <a:avLst>
              <a:gd name="adj" fmla="val -9604"/>
            </a:avLst>
          </a:prstGeom>
          <a:gradFill>
            <a:gsLst>
              <a:gs pos="0">
                <a:srgbClr val="023E8A"/>
              </a:gs>
              <a:gs pos="100000">
                <a:srgbClr val="000000"/>
              </a:gs>
            </a:gsLst>
            <a:lin ang="16200000"/>
          </a:gradFill>
          <a:ln/>
        </p:spPr>
        <p:txBody>
          <a:bodyPr wrap="square" lIns="706279" tIns="1123993" rIns="706279" bIns="1123993" rtlCol="0" anchor="ctr"/>
          <a:lstStyle/>
          <a:p>
            <a:pPr algn="ctr">
              <a:lnSpc>
                <a:spcPts val="1680"/>
              </a:lnSpc>
            </a:pPr>
            <a:endParaRPr lang="en-US" sz="1050"/>
          </a:p>
        </p:txBody>
      </p:sp>
      <p:graphicFrame>
        <p:nvGraphicFramePr>
          <p:cNvPr id="9" name="Chart 0"/>
          <p:cNvGraphicFramePr/>
          <p:nvPr/>
        </p:nvGraphicFramePr>
        <p:xfrm>
          <a:off x="4964319" y="1160858"/>
          <a:ext cx="3586309" cy="2841984"/>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 5"/>
          <p:cNvSpPr/>
          <p:nvPr/>
        </p:nvSpPr>
        <p:spPr>
          <a:xfrm>
            <a:off x="910249" y="1528550"/>
            <a:ext cx="3657600" cy="438150"/>
          </a:xfrm>
          <a:prstGeom prst="rect">
            <a:avLst/>
          </a:prstGeom>
          <a:noFill/>
          <a:ln/>
        </p:spPr>
        <p:txBody>
          <a:bodyPr wrap="square" lIns="0" tIns="0" rIns="0" bIns="0" rtlCol="0" anchor="t"/>
          <a:lstStyle/>
          <a:p>
            <a:pPr algn="l">
              <a:lnSpc>
                <a:spcPts val="3450"/>
              </a:lnSpc>
            </a:pPr>
            <a:r>
              <a:rPr lang="en-US" sz="3000" b="1" kern="0" spc="-24">
                <a:solidFill>
                  <a:srgbClr val="FAFDFF"/>
                </a:solidFill>
                <a:latin typeface="Fraunces" pitchFamily="34" charset="0"/>
                <a:ea typeface="Fraunces" pitchFamily="34" charset="-122"/>
                <a:cs typeface="Fraunces" pitchFamily="34" charset="-120"/>
              </a:rPr>
              <a:t>Neighbors Model</a:t>
            </a:r>
            <a:endParaRPr lang="en-US" sz="3000"/>
          </a:p>
        </p:txBody>
      </p:sp>
      <p:sp>
        <p:nvSpPr>
          <p:cNvPr id="11" name="Text 6"/>
          <p:cNvSpPr/>
          <p:nvPr/>
        </p:nvSpPr>
        <p:spPr>
          <a:xfrm>
            <a:off x="1108484" y="254383"/>
            <a:ext cx="3657600" cy="1493242"/>
          </a:xfrm>
          <a:prstGeom prst="rect">
            <a:avLst/>
          </a:prstGeom>
          <a:noFill/>
          <a:ln/>
        </p:spPr>
        <p:txBody>
          <a:bodyPr wrap="square" lIns="0" tIns="0" rIns="0" bIns="0" rtlCol="0" anchor="t"/>
          <a:lstStyle/>
          <a:p>
            <a:r>
              <a:rPr lang="en-US" sz="3000" b="1">
                <a:solidFill>
                  <a:schemeClr val="bg1"/>
                </a:solidFill>
              </a:rPr>
              <a:t>the supply of </a:t>
            </a:r>
            <a:r>
              <a:rPr lang="en-US" sz="3000" b="1" err="1">
                <a:solidFill>
                  <a:schemeClr val="bg1"/>
                </a:solidFill>
              </a:rPr>
              <a:t>airbnb's</a:t>
            </a:r>
            <a:r>
              <a:rPr lang="en-US" sz="3000" b="1">
                <a:solidFill>
                  <a:schemeClr val="bg1"/>
                </a:solidFill>
              </a:rPr>
              <a:t> has surged out of control, way more than demand. certain markets, causing revenue to go down substantially, particularly for mom and pop </a:t>
            </a:r>
            <a:r>
              <a:rPr lang="en-US" sz="3000" b="1" err="1">
                <a:solidFill>
                  <a:schemeClr val="bg1"/>
                </a:solidFill>
              </a:rPr>
              <a:t>airbnb</a:t>
            </a:r>
            <a:r>
              <a:rPr lang="en-US" sz="3000" b="1">
                <a:solidFill>
                  <a:schemeClr val="bg1"/>
                </a:solidFill>
              </a:rPr>
              <a:t> owners without access to fancy pricing tools the big guys do. </a:t>
            </a:r>
            <a:r>
              <a:rPr lang="en-US" sz="3000" b="1" err="1">
                <a:solidFill>
                  <a:schemeClr val="bg1"/>
                </a:solidFill>
              </a:rPr>
              <a:t>i'm</a:t>
            </a:r>
            <a:r>
              <a:rPr lang="en-US" sz="3000" b="1">
                <a:solidFill>
                  <a:schemeClr val="bg1"/>
                </a:solidFill>
              </a:rPr>
              <a:t> talking with owners around </a:t>
            </a:r>
            <a:r>
              <a:rPr lang="en-US" sz="3000" b="1" err="1">
                <a:solidFill>
                  <a:schemeClr val="bg1"/>
                </a:solidFill>
              </a:rPr>
              <a:t>america</a:t>
            </a:r>
            <a:r>
              <a:rPr lang="en-US" sz="3000" b="1">
                <a:solidFill>
                  <a:schemeClr val="bg1"/>
                </a:solidFill>
              </a:rPr>
              <a:t>, their listing is doing 40% less revenue this year compared to last year.</a:t>
            </a:r>
          </a:p>
        </p:txBody>
      </p:sp>
      <p:sp>
        <p:nvSpPr>
          <p:cNvPr id="12" name="Text 7"/>
          <p:cNvSpPr/>
          <p:nvPr/>
        </p:nvSpPr>
        <p:spPr>
          <a:xfrm>
            <a:off x="910249" y="1284382"/>
            <a:ext cx="3657600" cy="167618"/>
          </a:xfrm>
          <a:prstGeom prst="rect">
            <a:avLst/>
          </a:prstGeom>
          <a:noFill/>
          <a:ln/>
        </p:spPr>
        <p:txBody>
          <a:bodyPr wrap="square" lIns="0" tIns="0" rIns="0" bIns="0" rtlCol="0" anchor="t"/>
          <a:lstStyle/>
          <a:p>
            <a:pPr algn="l">
              <a:lnSpc>
                <a:spcPts val="1320"/>
              </a:lnSpc>
            </a:pPr>
            <a:r>
              <a:rPr lang="en-US" sz="800" b="0" kern="0" spc="36">
                <a:solidFill>
                  <a:srgbClr val="FAFDFF"/>
                </a:solidFill>
                <a:latin typeface="DM Sans" pitchFamily="34" charset="0"/>
                <a:ea typeface="DM Sans" pitchFamily="34" charset="-122"/>
                <a:cs typeface="DM Sans" pitchFamily="34" charset="-120"/>
              </a:rPr>
              <a:t>K-NEAREST</a:t>
            </a:r>
            <a:endParaRPr lang="en-US" sz="8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5F8FF"/>
        </a:solidFill>
        <a:effectLst/>
      </p:bgPr>
    </p:bg>
    <p:spTree>
      <p:nvGrpSpPr>
        <p:cNvPr id="1" name=""/>
        <p:cNvGrpSpPr/>
        <p:nvPr/>
      </p:nvGrpSpPr>
      <p:grpSpPr>
        <a:xfrm>
          <a:off x="0" y="0"/>
          <a:ext cx="0" cy="0"/>
          <a:chOff x="0" y="0"/>
          <a:chExt cx="0" cy="0"/>
        </a:xfrm>
      </p:grpSpPr>
      <p:pic>
        <p:nvPicPr>
          <p:cNvPr id="5" name="Image 0" descr="https://images.unsplash.com/photo-1552664730-d307ca884978?crop=entropy&amp;cs=tinysrgb&amp;fit=max&amp;fm=jpg&amp;ixid=M3wyMTIyMnwwfDF8c2VhcmNofDF8fHByb2plY3QlMjB3b3JrfGVufDF8MHx8fDE3MDE5OTcxNDN8MA&amp;ixlib=rb-4.0.3&amp;q=80&amp;w=1080"/>
          <p:cNvPicPr>
            <a:picLocks noChangeAspect="1"/>
          </p:cNvPicPr>
          <p:nvPr/>
        </p:nvPicPr>
        <p:blipFill>
          <a:blip r:embed="rId3"/>
          <a:srcRect l="2011" r="14987"/>
          <a:stretch/>
        </p:blipFill>
        <p:spPr>
          <a:xfrm>
            <a:off x="5742481" y="727022"/>
            <a:ext cx="2292508" cy="1841326"/>
          </a:xfrm>
          <a:prstGeom prst="rect">
            <a:avLst/>
          </a:prstGeom>
        </p:spPr>
      </p:pic>
      <p:pic>
        <p:nvPicPr>
          <p:cNvPr id="6" name="Image 1" descr="https://images.unsplash.com/photo-1531403009284-440f080d1e12?crop=entropy&amp;cs=tinysrgb&amp;fit=max&amp;fm=jpg&amp;ixid=M3wyMTIyMnwwfDF8c2VhcmNofDJ8fHByb2plY3QlMjB3b3JrfGVufDF8MHx8fDE3MDE5OTcxNDN8MA&amp;ixlib=rb-4.0.3&amp;q=80&amp;w=1080"/>
          <p:cNvPicPr>
            <a:picLocks noChangeAspect="1"/>
          </p:cNvPicPr>
          <p:nvPr/>
        </p:nvPicPr>
        <p:blipFill>
          <a:blip r:embed="rId4"/>
          <a:srcRect l="2011" r="14987"/>
          <a:stretch/>
        </p:blipFill>
        <p:spPr>
          <a:xfrm>
            <a:off x="6207176" y="2826686"/>
            <a:ext cx="2292508" cy="1841326"/>
          </a:xfrm>
          <a:prstGeom prst="rect">
            <a:avLst/>
          </a:prstGeom>
        </p:spPr>
      </p:pic>
      <p:sp>
        <p:nvSpPr>
          <p:cNvPr id="7" name="Text 2"/>
          <p:cNvSpPr/>
          <p:nvPr/>
        </p:nvSpPr>
        <p:spPr>
          <a:xfrm>
            <a:off x="910539" y="1561524"/>
            <a:ext cx="4572000" cy="1314450"/>
          </a:xfrm>
          <a:prstGeom prst="rect">
            <a:avLst/>
          </a:prstGeom>
          <a:noFill/>
          <a:ln/>
        </p:spPr>
        <p:txBody>
          <a:bodyPr wrap="square" lIns="0" tIns="0" rIns="0" bIns="0" rtlCol="0" anchor="ctr"/>
          <a:lstStyle/>
          <a:p>
            <a:pPr algn="l">
              <a:lnSpc>
                <a:spcPts val="3450"/>
              </a:lnSpc>
            </a:pPr>
            <a:r>
              <a:rPr lang="en-US" sz="3000" b="1" kern="0" spc="-24">
                <a:solidFill>
                  <a:srgbClr val="023E8A"/>
                </a:solidFill>
                <a:latin typeface="Fraunces" pitchFamily="34" charset="0"/>
                <a:ea typeface="Fraunces" pitchFamily="34" charset="-122"/>
                <a:cs typeface="Fraunces" pitchFamily="34" charset="-120"/>
              </a:rPr>
              <a:t>Overview of the project work done in college</a:t>
            </a:r>
            <a:endParaRPr lang="en-US" sz="3000"/>
          </a:p>
        </p:txBody>
      </p:sp>
      <p:sp>
        <p:nvSpPr>
          <p:cNvPr id="8" name="Text 3"/>
          <p:cNvSpPr/>
          <p:nvPr/>
        </p:nvSpPr>
        <p:spPr>
          <a:xfrm>
            <a:off x="908412" y="3005426"/>
            <a:ext cx="4572000" cy="990451"/>
          </a:xfrm>
          <a:prstGeom prst="rect">
            <a:avLst/>
          </a:prstGeom>
          <a:noFill/>
          <a:ln/>
        </p:spPr>
        <p:txBody>
          <a:bodyPr wrap="square" lIns="0" tIns="0" rIns="0" bIns="0" rtlCol="0" anchor="ctr"/>
          <a:lstStyle/>
          <a:p>
            <a:pPr algn="l">
              <a:lnSpc>
                <a:spcPts val="1560"/>
              </a:lnSpc>
            </a:pPr>
            <a:r>
              <a:rPr lang="en-US" sz="1000" b="0" kern="0" spc="-12">
                <a:solidFill>
                  <a:srgbClr val="02033B"/>
                </a:solidFill>
                <a:latin typeface="DM Sans" pitchFamily="34" charset="0"/>
                <a:ea typeface="DM Sans" pitchFamily="34" charset="-122"/>
                <a:cs typeface="DM Sans" pitchFamily="34" charset="-120"/>
              </a:rPr>
              <a:t>In this professional presentation, I will showcase the project work I undertook during my time in college. The focus was on building prediction models to assess the interplay between occupancy rates and geographic location in maximizing revenue for Airbnb properties in Chicago.</a:t>
            </a:r>
            <a:endParaRPr lang="en-US" sz="975"/>
          </a:p>
        </p:txBody>
      </p:sp>
      <p:sp>
        <p:nvSpPr>
          <p:cNvPr id="9" name="Text 4"/>
          <p:cNvSpPr/>
          <p:nvPr/>
        </p:nvSpPr>
        <p:spPr>
          <a:xfrm>
            <a:off x="910539" y="1322124"/>
            <a:ext cx="4572000" cy="167630"/>
          </a:xfrm>
          <a:prstGeom prst="rect">
            <a:avLst/>
          </a:prstGeom>
          <a:noFill/>
          <a:ln/>
        </p:spPr>
        <p:txBody>
          <a:bodyPr wrap="square" lIns="0" tIns="0" rIns="0" bIns="0" rtlCol="0" anchor="ctr"/>
          <a:lstStyle/>
          <a:p>
            <a:pPr algn="l">
              <a:lnSpc>
                <a:spcPts val="1320"/>
              </a:lnSpc>
            </a:pPr>
            <a:r>
              <a:rPr lang="en-US" sz="800" b="0" kern="0" spc="36">
                <a:solidFill>
                  <a:srgbClr val="02033B"/>
                </a:solidFill>
                <a:latin typeface="DM Sans" pitchFamily="34" charset="0"/>
                <a:ea typeface="DM Sans" pitchFamily="34" charset="-122"/>
                <a:cs typeface="DM Sans" pitchFamily="34" charset="-120"/>
              </a:rPr>
              <a:t>PROJECT WORK</a:t>
            </a:r>
            <a:endParaRPr lang="en-US" sz="825"/>
          </a:p>
        </p:txBody>
      </p:sp>
    </p:spTree>
    <p:extLst>
      <p:ext uri="{BB962C8B-B14F-4D97-AF65-F5344CB8AC3E}">
        <p14:creationId xmlns:p14="http://schemas.microsoft.com/office/powerpoint/2010/main" val="300524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bg>
      <p:bgPr>
        <a:solidFill>
          <a:srgbClr val="E5F8FF"/>
        </a:solidFill>
        <a:effectLst/>
      </p:bgPr>
    </p:bg>
    <p:spTree>
      <p:nvGrpSpPr>
        <p:cNvPr id="1" name=""/>
        <p:cNvGrpSpPr/>
        <p:nvPr/>
      </p:nvGrpSpPr>
      <p:grpSpPr>
        <a:xfrm>
          <a:off x="0" y="0"/>
          <a:ext cx="0" cy="0"/>
          <a:chOff x="0" y="0"/>
          <a:chExt cx="0" cy="0"/>
        </a:xfrm>
      </p:grpSpPr>
      <p:sp>
        <p:nvSpPr>
          <p:cNvPr id="3" name="Text 0"/>
          <p:cNvSpPr/>
          <p:nvPr/>
        </p:nvSpPr>
        <p:spPr>
          <a:xfrm>
            <a:off x="3296123" y="1760056"/>
            <a:ext cx="2743200" cy="167618"/>
          </a:xfrm>
          <a:prstGeom prst="rect">
            <a:avLst/>
          </a:prstGeom>
          <a:noFill/>
          <a:ln/>
        </p:spPr>
        <p:txBody>
          <a:bodyPr wrap="square" lIns="0" tIns="0" rIns="0" bIns="0" rtlCol="0" anchor="ctr"/>
          <a:lstStyle/>
          <a:p>
            <a:pPr algn="ctr">
              <a:lnSpc>
                <a:spcPts val="1320"/>
              </a:lnSpc>
            </a:pPr>
            <a:r>
              <a:rPr lang="en-US" sz="800" b="0" kern="0" spc="36">
                <a:solidFill>
                  <a:srgbClr val="02033B"/>
                </a:solidFill>
                <a:latin typeface="DM Sans" pitchFamily="34" charset="0"/>
                <a:ea typeface="DM Sans" pitchFamily="34" charset="-122"/>
                <a:cs typeface="DM Sans" pitchFamily="34" charset="-120"/>
              </a:rPr>
              <a:t>GRADIENT BOOSTING</a:t>
            </a:r>
            <a:endParaRPr lang="en-US" sz="825"/>
          </a:p>
        </p:txBody>
      </p:sp>
      <p:sp>
        <p:nvSpPr>
          <p:cNvPr id="4" name="Text 1"/>
          <p:cNvSpPr/>
          <p:nvPr/>
        </p:nvSpPr>
        <p:spPr>
          <a:xfrm>
            <a:off x="3296048" y="3928346"/>
            <a:ext cx="2743200" cy="198090"/>
          </a:xfrm>
          <a:prstGeom prst="rect">
            <a:avLst/>
          </a:prstGeom>
          <a:noFill/>
          <a:ln/>
        </p:spPr>
        <p:txBody>
          <a:bodyPr wrap="square" lIns="0" tIns="0" rIns="0" bIns="0" rtlCol="0" anchor="t"/>
          <a:lstStyle/>
          <a:p>
            <a:pPr algn="ctr">
              <a:lnSpc>
                <a:spcPts val="1560"/>
              </a:lnSpc>
            </a:pPr>
            <a:r>
              <a:rPr lang="en-US" sz="1000" b="0" kern="0" spc="-12">
                <a:solidFill>
                  <a:srgbClr val="02033B"/>
                </a:solidFill>
                <a:latin typeface="DM Sans" pitchFamily="34" charset="0"/>
                <a:ea typeface="DM Sans" pitchFamily="34" charset="-122"/>
                <a:cs typeface="DM Sans" pitchFamily="34" charset="-120"/>
              </a:rPr>
              <a:t>Optimal balance between bias and variance.</a:t>
            </a:r>
            <a:endParaRPr lang="en-US" sz="975"/>
          </a:p>
        </p:txBody>
      </p:sp>
      <p:sp>
        <p:nvSpPr>
          <p:cNvPr id="5" name="Text 2"/>
          <p:cNvSpPr/>
          <p:nvPr/>
        </p:nvSpPr>
        <p:spPr>
          <a:xfrm>
            <a:off x="478028" y="1758377"/>
            <a:ext cx="2743200" cy="167618"/>
          </a:xfrm>
          <a:prstGeom prst="rect">
            <a:avLst/>
          </a:prstGeom>
          <a:noFill/>
          <a:ln/>
        </p:spPr>
        <p:txBody>
          <a:bodyPr wrap="square" lIns="0" tIns="0" rIns="0" bIns="0" rtlCol="0" anchor="ctr"/>
          <a:lstStyle/>
          <a:p>
            <a:pPr algn="ctr">
              <a:lnSpc>
                <a:spcPts val="1320"/>
              </a:lnSpc>
            </a:pPr>
            <a:r>
              <a:rPr lang="en-US" sz="800" b="0" kern="0" spc="36">
                <a:solidFill>
                  <a:srgbClr val="02033B"/>
                </a:solidFill>
                <a:latin typeface="DM Sans" pitchFamily="34" charset="0"/>
                <a:ea typeface="DM Sans" pitchFamily="34" charset="-122"/>
                <a:cs typeface="DM Sans" pitchFamily="34" charset="-120"/>
              </a:rPr>
              <a:t>MODEL INSIGHTS</a:t>
            </a:r>
            <a:endParaRPr lang="en-US" sz="825"/>
          </a:p>
        </p:txBody>
      </p:sp>
      <p:sp>
        <p:nvSpPr>
          <p:cNvPr id="6" name="Text 3"/>
          <p:cNvSpPr/>
          <p:nvPr/>
        </p:nvSpPr>
        <p:spPr>
          <a:xfrm>
            <a:off x="478028" y="3590939"/>
            <a:ext cx="2743200" cy="396180"/>
          </a:xfrm>
          <a:prstGeom prst="rect">
            <a:avLst/>
          </a:prstGeom>
          <a:noFill/>
          <a:ln/>
        </p:spPr>
        <p:txBody>
          <a:bodyPr wrap="square" lIns="0" tIns="0" rIns="0" bIns="0" rtlCol="0" anchor="t"/>
          <a:lstStyle/>
          <a:p>
            <a:pPr algn="ctr">
              <a:lnSpc>
                <a:spcPts val="1560"/>
              </a:lnSpc>
            </a:pPr>
            <a:r>
              <a:rPr lang="en-US" sz="1000" b="0" kern="0" spc="-12">
                <a:solidFill>
                  <a:srgbClr val="02033B"/>
                </a:solidFill>
                <a:latin typeface="DM Sans" pitchFamily="34" charset="0"/>
                <a:ea typeface="DM Sans" pitchFamily="34" charset="-122"/>
                <a:cs typeface="DM Sans" pitchFamily="34" charset="-120"/>
              </a:rPr>
              <a:t>Random Forest: High accuracy and feature importance.</a:t>
            </a:r>
            <a:endParaRPr lang="en-US" sz="975"/>
          </a:p>
        </p:txBody>
      </p:sp>
      <p:sp>
        <p:nvSpPr>
          <p:cNvPr id="7" name="Text 4"/>
          <p:cNvSpPr/>
          <p:nvPr/>
        </p:nvSpPr>
        <p:spPr>
          <a:xfrm>
            <a:off x="6121773" y="1758377"/>
            <a:ext cx="2743200" cy="167618"/>
          </a:xfrm>
          <a:prstGeom prst="rect">
            <a:avLst/>
          </a:prstGeom>
          <a:noFill/>
          <a:ln/>
        </p:spPr>
        <p:txBody>
          <a:bodyPr wrap="square" lIns="0" tIns="0" rIns="0" bIns="0" rtlCol="0" anchor="ctr"/>
          <a:lstStyle/>
          <a:p>
            <a:pPr algn="ctr">
              <a:lnSpc>
                <a:spcPts val="1320"/>
              </a:lnSpc>
            </a:pPr>
            <a:r>
              <a:rPr lang="en-US" sz="800" b="0" kern="0" spc="36">
                <a:solidFill>
                  <a:srgbClr val="02033B"/>
                </a:solidFill>
                <a:latin typeface="DM Sans" pitchFamily="34" charset="0"/>
                <a:ea typeface="DM Sans" pitchFamily="34" charset="-122"/>
                <a:cs typeface="DM Sans" pitchFamily="34" charset="-120"/>
              </a:rPr>
              <a:t>K-NEAREST NEIGHBORS</a:t>
            </a:r>
            <a:endParaRPr lang="en-US" sz="825"/>
          </a:p>
        </p:txBody>
      </p:sp>
      <p:sp>
        <p:nvSpPr>
          <p:cNvPr id="8" name="Text 5"/>
          <p:cNvSpPr/>
          <p:nvPr/>
        </p:nvSpPr>
        <p:spPr>
          <a:xfrm>
            <a:off x="6121897" y="3590939"/>
            <a:ext cx="2743200" cy="396180"/>
          </a:xfrm>
          <a:prstGeom prst="rect">
            <a:avLst/>
          </a:prstGeom>
          <a:noFill/>
          <a:ln/>
        </p:spPr>
        <p:txBody>
          <a:bodyPr wrap="square" lIns="0" tIns="0" rIns="0" bIns="0" rtlCol="0" anchor="t"/>
          <a:lstStyle/>
          <a:p>
            <a:pPr algn="ctr">
              <a:lnSpc>
                <a:spcPts val="1560"/>
              </a:lnSpc>
            </a:pPr>
            <a:r>
              <a:rPr lang="en-US" sz="1000" b="0" kern="0" spc="-12">
                <a:solidFill>
                  <a:srgbClr val="02033B"/>
                </a:solidFill>
                <a:latin typeface="DM Sans" pitchFamily="34" charset="0"/>
                <a:ea typeface="DM Sans" pitchFamily="34" charset="-122"/>
                <a:cs typeface="DM Sans" pitchFamily="34" charset="-120"/>
              </a:rPr>
              <a:t>Local pattern recognition for accurate predictions.</a:t>
            </a:r>
            <a:endParaRPr lang="en-US" sz="975"/>
          </a:p>
        </p:txBody>
      </p:sp>
      <p:pic>
        <p:nvPicPr>
          <p:cNvPr id="9" name="Image 0" descr="https://images.unsplash.com/photo-1526628953301-3e589a6a8b74?crop=entropy&amp;cs=tinysrgb&amp;fit=max&amp;fm=jpg&amp;ixid=M3wyMTIyMnwwfDF8c2VhcmNofDF8fGFuYWx5c2lzJTIwcmVzdWx0c3xlbnwxfDB8fHwxNzAxOTk3MTQzfDA&amp;ixlib=rb-4.0.3&amp;q=80&amp;w=1080"/>
          <p:cNvPicPr>
            <a:picLocks noChangeAspect="1"/>
          </p:cNvPicPr>
          <p:nvPr/>
        </p:nvPicPr>
        <p:blipFill>
          <a:blip r:embed="rId3"/>
          <a:srcRect t="21369" b="3287"/>
          <a:stretch/>
        </p:blipFill>
        <p:spPr>
          <a:xfrm>
            <a:off x="476593" y="2069096"/>
            <a:ext cx="2547937" cy="1381125"/>
          </a:xfrm>
          <a:prstGeom prst="rect">
            <a:avLst/>
          </a:prstGeom>
        </p:spPr>
      </p:pic>
      <p:pic>
        <p:nvPicPr>
          <p:cNvPr id="10" name="Image 1" descr="https://images.unsplash.com/photo-1516383274235-5f42d6c6426d?crop=entropy&amp;cs=tinysrgb&amp;fit=max&amp;fm=jpg&amp;ixid=M3wyMTIyMnwwfDF8c2VhcmNofDZ8fGFuYWx5c2lzJTIwcmVzdWx0c3xlbnwxfDB8fHwxNzAxOTk3MTQzfDA&amp;ixlib=rb-4.0.3&amp;q=80&amp;w=1080"/>
          <p:cNvPicPr>
            <a:picLocks noChangeAspect="1"/>
          </p:cNvPicPr>
          <p:nvPr/>
        </p:nvPicPr>
        <p:blipFill>
          <a:blip r:embed="rId4"/>
          <a:srcRect t="15388" b="3160"/>
          <a:stretch/>
        </p:blipFill>
        <p:spPr>
          <a:xfrm>
            <a:off x="6123993" y="2072429"/>
            <a:ext cx="2547937" cy="1377793"/>
          </a:xfrm>
          <a:prstGeom prst="rect">
            <a:avLst/>
          </a:prstGeom>
        </p:spPr>
      </p:pic>
      <p:pic>
        <p:nvPicPr>
          <p:cNvPr id="11" name="Image 2" descr="https://images.unsplash.com/photo-1542744173-05336fcc7ad4?crop=entropy&amp;cs=tinysrgb&amp;fit=max&amp;fm=jpg&amp;ixid=M3wyMTIyMnwwfDF8c2VhcmNofDJ8fGFuYWx5c2lzJTIwcmVzdWx0c3xlbnwxfDB8fHwxNzAxOTk3MTQzfDA&amp;ixlib=rb-4.0.3&amp;q=80&amp;w=1080"/>
          <p:cNvPicPr>
            <a:picLocks noChangeAspect="1"/>
          </p:cNvPicPr>
          <p:nvPr/>
        </p:nvPicPr>
        <p:blipFill>
          <a:blip r:embed="rId5"/>
          <a:srcRect t="2875" b="4193"/>
          <a:stretch/>
        </p:blipFill>
        <p:spPr>
          <a:xfrm>
            <a:off x="3295796" y="2069096"/>
            <a:ext cx="2547938" cy="1714500"/>
          </a:xfrm>
          <a:prstGeom prst="rect">
            <a:avLst/>
          </a:prstGeom>
        </p:spPr>
      </p:pic>
      <p:sp>
        <p:nvSpPr>
          <p:cNvPr id="14" name="Text 8"/>
          <p:cNvSpPr/>
          <p:nvPr/>
        </p:nvSpPr>
        <p:spPr>
          <a:xfrm>
            <a:off x="476250" y="833942"/>
            <a:ext cx="8229600" cy="438150"/>
          </a:xfrm>
          <a:prstGeom prst="rect">
            <a:avLst/>
          </a:prstGeom>
          <a:noFill/>
          <a:ln/>
        </p:spPr>
        <p:txBody>
          <a:bodyPr wrap="square" lIns="0" tIns="0" rIns="0" bIns="0" rtlCol="0" anchor="t"/>
          <a:lstStyle/>
          <a:p>
            <a:pPr algn="ctr">
              <a:lnSpc>
                <a:spcPts val="3450"/>
              </a:lnSpc>
            </a:pPr>
            <a:r>
              <a:rPr lang="en-US" sz="3000" b="1" kern="0" spc="-24">
                <a:solidFill>
                  <a:srgbClr val="023E8A"/>
                </a:solidFill>
                <a:latin typeface="Fraunces" pitchFamily="34" charset="0"/>
                <a:ea typeface="Fraunces" pitchFamily="34" charset="-122"/>
                <a:cs typeface="Fraunces" pitchFamily="34" charset="-120"/>
              </a:rPr>
              <a:t>Analysis Results</a:t>
            </a:r>
            <a:endParaRPr lang="en-US"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bg>
      <p:bgPr>
        <a:solidFill>
          <a:srgbClr val="E5F8FF"/>
        </a:solidFill>
        <a:effectLst/>
      </p:bgPr>
    </p:bg>
    <p:spTree>
      <p:nvGrpSpPr>
        <p:cNvPr id="1" name=""/>
        <p:cNvGrpSpPr/>
        <p:nvPr/>
      </p:nvGrpSpPr>
      <p:grpSpPr>
        <a:xfrm>
          <a:off x="0" y="0"/>
          <a:ext cx="0" cy="0"/>
          <a:chOff x="0" y="0"/>
          <a:chExt cx="0" cy="0"/>
        </a:xfrm>
      </p:grpSpPr>
      <p:pic>
        <p:nvPicPr>
          <p:cNvPr id="5" name="Image 0" descr="https://images.unsplash.com/photo-1552664730-d307ca884978?crop=entropy&amp;cs=tinysrgb&amp;fit=max&amp;fm=jpg&amp;ixid=M3wyMTIyMnwwfDF8c2VhcmNofDF8fHByb2plY3QlMjB3b3JrfGVufDF8MHx8fDE3MDE5OTcxNDN8MA&amp;ixlib=rb-4.0.3&amp;q=80&amp;w=1080"/>
          <p:cNvPicPr>
            <a:picLocks noChangeAspect="1"/>
          </p:cNvPicPr>
          <p:nvPr/>
        </p:nvPicPr>
        <p:blipFill>
          <a:blip r:embed="rId3"/>
          <a:srcRect l="2011" r="14987"/>
          <a:stretch/>
        </p:blipFill>
        <p:spPr>
          <a:xfrm>
            <a:off x="5416416" y="891969"/>
            <a:ext cx="2292508" cy="1841326"/>
          </a:xfrm>
          <a:prstGeom prst="rect">
            <a:avLst/>
          </a:prstGeom>
        </p:spPr>
      </p:pic>
      <p:pic>
        <p:nvPicPr>
          <p:cNvPr id="6" name="Image 1" descr="https://images.unsplash.com/photo-1531403009284-440f080d1e12?crop=entropy&amp;cs=tinysrgb&amp;fit=max&amp;fm=jpg&amp;ixid=M3wyMTIyMnwwfDF8c2VhcmNofDJ8fHByb2plY3QlMjB3b3JrfGVufDF8MHx8fDE3MDE5OTcxNDN8MA&amp;ixlib=rb-4.0.3&amp;q=80&amp;w=1080"/>
          <p:cNvPicPr>
            <a:picLocks noChangeAspect="1"/>
          </p:cNvPicPr>
          <p:nvPr/>
        </p:nvPicPr>
        <p:blipFill>
          <a:blip r:embed="rId4"/>
          <a:srcRect l="2011" r="14987"/>
          <a:stretch/>
        </p:blipFill>
        <p:spPr>
          <a:xfrm>
            <a:off x="6207176" y="2826686"/>
            <a:ext cx="2292508" cy="1841326"/>
          </a:xfrm>
          <a:prstGeom prst="rect">
            <a:avLst/>
          </a:prstGeom>
        </p:spPr>
      </p:pic>
      <p:sp>
        <p:nvSpPr>
          <p:cNvPr id="7" name="Text 2"/>
          <p:cNvSpPr/>
          <p:nvPr/>
        </p:nvSpPr>
        <p:spPr>
          <a:xfrm>
            <a:off x="910539" y="1561524"/>
            <a:ext cx="4572000" cy="1314450"/>
          </a:xfrm>
          <a:prstGeom prst="rect">
            <a:avLst/>
          </a:prstGeom>
          <a:noFill/>
          <a:ln/>
        </p:spPr>
        <p:txBody>
          <a:bodyPr wrap="square" lIns="0" tIns="0" rIns="0" bIns="0" rtlCol="0" anchor="ctr"/>
          <a:lstStyle/>
          <a:p>
            <a:pPr algn="l">
              <a:lnSpc>
                <a:spcPts val="3450"/>
              </a:lnSpc>
            </a:pPr>
            <a:r>
              <a:rPr lang="en-US" sz="3000" b="1" kern="0" spc="-24">
                <a:solidFill>
                  <a:srgbClr val="023E8A"/>
                </a:solidFill>
                <a:latin typeface="Fraunces" pitchFamily="34" charset="0"/>
                <a:ea typeface="Fraunces" pitchFamily="34" charset="-122"/>
                <a:cs typeface="Fraunces" pitchFamily="34" charset="-120"/>
              </a:rPr>
              <a:t>Overview of the project work done in college</a:t>
            </a:r>
            <a:endParaRPr lang="en-US" sz="3000"/>
          </a:p>
        </p:txBody>
      </p:sp>
      <p:sp>
        <p:nvSpPr>
          <p:cNvPr id="8" name="Text 3"/>
          <p:cNvSpPr/>
          <p:nvPr/>
        </p:nvSpPr>
        <p:spPr>
          <a:xfrm>
            <a:off x="908412" y="3005426"/>
            <a:ext cx="4572000" cy="990451"/>
          </a:xfrm>
          <a:prstGeom prst="rect">
            <a:avLst/>
          </a:prstGeom>
          <a:noFill/>
          <a:ln/>
        </p:spPr>
        <p:txBody>
          <a:bodyPr wrap="square" lIns="0" tIns="0" rIns="0" bIns="0" rtlCol="0" anchor="ctr"/>
          <a:lstStyle/>
          <a:p>
            <a:pPr algn="l">
              <a:lnSpc>
                <a:spcPts val="1560"/>
              </a:lnSpc>
            </a:pPr>
            <a:r>
              <a:rPr lang="en-US" sz="1000" b="0" kern="0" spc="-12">
                <a:solidFill>
                  <a:srgbClr val="02033B"/>
                </a:solidFill>
                <a:latin typeface="DM Sans" pitchFamily="34" charset="0"/>
                <a:ea typeface="DM Sans" pitchFamily="34" charset="-122"/>
                <a:cs typeface="DM Sans" pitchFamily="34" charset="-120"/>
              </a:rPr>
              <a:t>In this professional presentation, I will showcase the project work I undertook during my time in college. The focus was on building prediction models to assess the interplay between occupancy rates and geographic location in maximizing revenue for Airbnb properties in Chicago.</a:t>
            </a:r>
            <a:endParaRPr lang="en-US" sz="975"/>
          </a:p>
        </p:txBody>
      </p:sp>
      <p:sp>
        <p:nvSpPr>
          <p:cNvPr id="9" name="Text 4"/>
          <p:cNvSpPr/>
          <p:nvPr/>
        </p:nvSpPr>
        <p:spPr>
          <a:xfrm>
            <a:off x="910539" y="1322124"/>
            <a:ext cx="4572000" cy="167630"/>
          </a:xfrm>
          <a:prstGeom prst="rect">
            <a:avLst/>
          </a:prstGeom>
          <a:noFill/>
          <a:ln/>
        </p:spPr>
        <p:txBody>
          <a:bodyPr wrap="square" lIns="0" tIns="0" rIns="0" bIns="0" rtlCol="0" anchor="ctr"/>
          <a:lstStyle/>
          <a:p>
            <a:pPr algn="l">
              <a:lnSpc>
                <a:spcPts val="1320"/>
              </a:lnSpc>
            </a:pPr>
            <a:r>
              <a:rPr lang="en-US" sz="800" b="0" kern="0" spc="36">
                <a:solidFill>
                  <a:srgbClr val="02033B"/>
                </a:solidFill>
                <a:latin typeface="DM Sans" pitchFamily="34" charset="0"/>
                <a:ea typeface="DM Sans" pitchFamily="34" charset="-122"/>
                <a:cs typeface="DM Sans" pitchFamily="34" charset="-120"/>
              </a:rPr>
              <a:t>PROJECT WORK</a:t>
            </a:r>
            <a:endParaRPr lang="en-US" sz="82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bg>
      <p:bgPr>
        <a:gradFill>
          <a:gsLst>
            <a:gs pos="0">
              <a:srgbClr val="02033B"/>
            </a:gs>
            <a:gs pos="100000">
              <a:srgbClr val="02033B"/>
            </a:gs>
          </a:gsLst>
          <a:lin ang="19800000"/>
        </a:gradFill>
        <a:effectLst/>
      </p:bgPr>
    </p:bg>
    <p:spTree>
      <p:nvGrpSpPr>
        <p:cNvPr id="1" name=""/>
        <p:cNvGrpSpPr/>
        <p:nvPr/>
      </p:nvGrpSpPr>
      <p:grpSpPr>
        <a:xfrm>
          <a:off x="0" y="0"/>
          <a:ext cx="0" cy="0"/>
          <a:chOff x="0" y="0"/>
          <a:chExt cx="0" cy="0"/>
        </a:xfrm>
      </p:grpSpPr>
      <p:sp>
        <p:nvSpPr>
          <p:cNvPr id="3" name="Text 0"/>
          <p:cNvSpPr/>
          <p:nvPr/>
        </p:nvSpPr>
        <p:spPr>
          <a:xfrm rot="21120000">
            <a:off x="-2209709" y="-572999"/>
            <a:ext cx="11874334" cy="7014274"/>
          </a:xfrm>
          <a:prstGeom prst="roundRect">
            <a:avLst>
              <a:gd name="adj" fmla="val -13036"/>
            </a:avLst>
          </a:prstGeom>
          <a:gradFill>
            <a:gsLst>
              <a:gs pos="0">
                <a:srgbClr val="3073BB"/>
              </a:gs>
              <a:gs pos="100000">
                <a:srgbClr val="0E0E0E"/>
              </a:gs>
            </a:gsLst>
            <a:lin ang="16200000"/>
          </a:gradFill>
          <a:ln/>
        </p:spPr>
        <p:txBody>
          <a:bodyPr wrap="square" lIns="659685" tIns="828074" rIns="659685" bIns="828074" rtlCol="0" anchor="ctr"/>
          <a:lstStyle/>
          <a:p>
            <a:pPr algn="ctr">
              <a:lnSpc>
                <a:spcPts val="1680"/>
              </a:lnSpc>
            </a:pPr>
            <a:endParaRPr lang="en-US" sz="1050"/>
          </a:p>
        </p:txBody>
      </p:sp>
      <p:sp>
        <p:nvSpPr>
          <p:cNvPr id="4" name="Text 1"/>
          <p:cNvSpPr/>
          <p:nvPr/>
        </p:nvSpPr>
        <p:spPr>
          <a:xfrm rot="3300000">
            <a:off x="-2056903" y="-1769743"/>
            <a:ext cx="12713017" cy="9520882"/>
          </a:xfrm>
          <a:prstGeom prst="roundRect">
            <a:avLst>
              <a:gd name="adj" fmla="val -9604"/>
            </a:avLst>
          </a:prstGeom>
          <a:gradFill>
            <a:gsLst>
              <a:gs pos="0">
                <a:srgbClr val="023E8A"/>
              </a:gs>
              <a:gs pos="100000">
                <a:srgbClr val="000000"/>
              </a:gs>
            </a:gsLst>
            <a:lin ang="16200000"/>
          </a:gradFill>
          <a:ln/>
        </p:spPr>
        <p:txBody>
          <a:bodyPr wrap="square" lIns="706279" tIns="1123993" rIns="706279" bIns="1123993" rtlCol="0" anchor="ctr"/>
          <a:lstStyle/>
          <a:p>
            <a:pPr algn="ctr">
              <a:lnSpc>
                <a:spcPts val="1680"/>
              </a:lnSpc>
            </a:pPr>
            <a:endParaRPr lang="en-US" sz="1050"/>
          </a:p>
        </p:txBody>
      </p:sp>
      <p:sp>
        <p:nvSpPr>
          <p:cNvPr id="8" name="Text 5"/>
          <p:cNvSpPr/>
          <p:nvPr/>
        </p:nvSpPr>
        <p:spPr>
          <a:xfrm>
            <a:off x="1188994" y="2597870"/>
            <a:ext cx="7315200" cy="438150"/>
          </a:xfrm>
          <a:prstGeom prst="rect">
            <a:avLst/>
          </a:prstGeom>
          <a:noFill/>
          <a:ln/>
        </p:spPr>
        <p:txBody>
          <a:bodyPr wrap="square" lIns="0" tIns="0" rIns="0" bIns="0" rtlCol="0" anchor="ctr"/>
          <a:lstStyle/>
          <a:p>
            <a:pPr algn="l">
              <a:lnSpc>
                <a:spcPts val="3450"/>
              </a:lnSpc>
            </a:pPr>
            <a:r>
              <a:rPr lang="en-US" sz="3000" b="1" kern="0" spc="-24">
                <a:solidFill>
                  <a:srgbClr val="FAFDFF"/>
                </a:solidFill>
                <a:latin typeface="Fraunces" pitchFamily="34" charset="0"/>
                <a:ea typeface="Fraunces" pitchFamily="34" charset="-122"/>
                <a:cs typeface="Fraunces" pitchFamily="34" charset="-120"/>
              </a:rPr>
              <a:t>Summary and key takeaways</a:t>
            </a:r>
            <a:endParaRPr lang="en-US" sz="3000"/>
          </a:p>
        </p:txBody>
      </p:sp>
      <p:sp>
        <p:nvSpPr>
          <p:cNvPr id="9" name="Text 6"/>
          <p:cNvSpPr/>
          <p:nvPr/>
        </p:nvSpPr>
        <p:spPr>
          <a:xfrm>
            <a:off x="1198126" y="2110371"/>
            <a:ext cx="7315200" cy="167630"/>
          </a:xfrm>
          <a:prstGeom prst="rect">
            <a:avLst/>
          </a:prstGeom>
          <a:noFill/>
          <a:ln/>
        </p:spPr>
        <p:txBody>
          <a:bodyPr wrap="square" lIns="0" tIns="0" rIns="0" bIns="0" rtlCol="0" anchor="ctr"/>
          <a:lstStyle/>
          <a:p>
            <a:pPr algn="l">
              <a:lnSpc>
                <a:spcPts val="1320"/>
              </a:lnSpc>
            </a:pPr>
            <a:r>
              <a:rPr lang="en-US" sz="800" b="1" kern="0" spc="36">
                <a:solidFill>
                  <a:srgbClr val="FAFDFF"/>
                </a:solidFill>
                <a:latin typeface="DM Sans" pitchFamily="34" charset="0"/>
                <a:ea typeface="DM Sans" pitchFamily="34" charset="-122"/>
                <a:cs typeface="DM Sans" pitchFamily="34" charset="-120"/>
              </a:rPr>
              <a:t>CONCLUSION</a:t>
            </a:r>
            <a:endParaRPr lang="en-US" sz="8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solidFill>
          <a:srgbClr val="E5F8FF"/>
        </a:solidFill>
        <a:effectLst/>
      </p:bgPr>
    </p:bg>
    <p:spTree>
      <p:nvGrpSpPr>
        <p:cNvPr id="1" name=""/>
        <p:cNvGrpSpPr/>
        <p:nvPr/>
      </p:nvGrpSpPr>
      <p:grpSpPr>
        <a:xfrm>
          <a:off x="0" y="0"/>
          <a:ext cx="0" cy="0"/>
          <a:chOff x="0" y="0"/>
          <a:chExt cx="0" cy="0"/>
        </a:xfrm>
      </p:grpSpPr>
      <p:sp>
        <p:nvSpPr>
          <p:cNvPr id="3" name="Text 0"/>
          <p:cNvSpPr/>
          <p:nvPr/>
        </p:nvSpPr>
        <p:spPr>
          <a:xfrm>
            <a:off x="477379" y="1893609"/>
            <a:ext cx="5486400" cy="1752600"/>
          </a:xfrm>
          <a:prstGeom prst="rect">
            <a:avLst/>
          </a:prstGeom>
          <a:noFill/>
          <a:ln/>
        </p:spPr>
        <p:txBody>
          <a:bodyPr wrap="square" lIns="0" tIns="0" rIns="0" bIns="0" rtlCol="0" anchor="ctr"/>
          <a:lstStyle/>
          <a:p>
            <a:pPr algn="ctr">
              <a:lnSpc>
                <a:spcPts val="3450"/>
              </a:lnSpc>
            </a:pPr>
            <a:r>
              <a:rPr lang="en-US" sz="3000" b="1" kern="0" spc="-24" dirty="0">
                <a:solidFill>
                  <a:srgbClr val="023E8A"/>
                </a:solidFill>
                <a:latin typeface="Fraunces" pitchFamily="34" charset="0"/>
                <a:ea typeface="Fraunces" pitchFamily="34" charset="-122"/>
                <a:cs typeface="Fraunces" pitchFamily="34" charset="-120"/>
              </a:rPr>
              <a:t>Assessing the interplay between occupancy rates and location</a:t>
            </a:r>
            <a:endParaRPr lang="en-US" sz="3000" dirty="0"/>
          </a:p>
        </p:txBody>
      </p:sp>
      <p:sp>
        <p:nvSpPr>
          <p:cNvPr id="4" name="Text 1"/>
          <p:cNvSpPr/>
          <p:nvPr/>
        </p:nvSpPr>
        <p:spPr>
          <a:xfrm>
            <a:off x="477379" y="1519368"/>
            <a:ext cx="5486400" cy="167618"/>
          </a:xfrm>
          <a:prstGeom prst="rect">
            <a:avLst/>
          </a:prstGeom>
          <a:noFill/>
          <a:ln/>
        </p:spPr>
        <p:txBody>
          <a:bodyPr wrap="square" lIns="0" tIns="0" rIns="0" bIns="0" rtlCol="0" anchor="ctr"/>
          <a:lstStyle/>
          <a:p>
            <a:pPr algn="ctr">
              <a:lnSpc>
                <a:spcPts val="1320"/>
              </a:lnSpc>
            </a:pPr>
            <a:r>
              <a:rPr lang="en-US" sz="800" b="0" kern="0" spc="36">
                <a:solidFill>
                  <a:srgbClr val="02033B"/>
                </a:solidFill>
                <a:latin typeface="DM Sans" pitchFamily="34" charset="0"/>
                <a:ea typeface="DM Sans" pitchFamily="34" charset="-122"/>
                <a:cs typeface="DM Sans" pitchFamily="34" charset="-120"/>
              </a:rPr>
              <a:t>BUSINESS PROBLEM</a:t>
            </a:r>
            <a:endParaRPr lang="en-US" sz="825"/>
          </a:p>
        </p:txBody>
      </p:sp>
      <p:pic>
        <p:nvPicPr>
          <p:cNvPr id="5" name="Image 0" descr="https://images.unsplash.com/photo-1531407676318-76cf12fc69a1?crop=entropy&amp;cs=tinysrgb&amp;fit=max&amp;fm=jpg&amp;ixid=M3wyMTIyMnwwfDF8c2VhcmNofDF8fGJ1c2luZXNzJTIwcHJvYmxlbXxlbnwxfDF8fHwxNzAxOTIyOTgyfDA&amp;ixlib=rb-4.0.3&amp;q=80&amp;w=1080"/>
          <p:cNvPicPr>
            <a:picLocks noChangeAspect="1"/>
          </p:cNvPicPr>
          <p:nvPr/>
        </p:nvPicPr>
        <p:blipFill>
          <a:blip r:embed="rId3"/>
          <a:srcRect t="4038" b="8980"/>
          <a:stretch/>
        </p:blipFill>
        <p:spPr>
          <a:xfrm>
            <a:off x="5953125" y="1065494"/>
            <a:ext cx="2597816" cy="33894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rgbClr val="E5F8FF"/>
        </a:solidFill>
        <a:effectLst/>
      </p:bgPr>
    </p:bg>
    <p:spTree>
      <p:nvGrpSpPr>
        <p:cNvPr id="1" name=""/>
        <p:cNvGrpSpPr/>
        <p:nvPr/>
      </p:nvGrpSpPr>
      <p:grpSpPr>
        <a:xfrm>
          <a:off x="0" y="0"/>
          <a:ext cx="0" cy="0"/>
          <a:chOff x="0" y="0"/>
          <a:chExt cx="0" cy="0"/>
        </a:xfrm>
      </p:grpSpPr>
      <p:pic>
        <p:nvPicPr>
          <p:cNvPr id="5" name="Image 0" descr="https://images.unsplash.com/photo-1621541572832-deab7bce50ff?crop=entropy&amp;cs=tinysrgb&amp;fit=max&amp;fm=jpg&amp;ixid=M3wyMTIyMnwwfDF8c2VhcmNofDN8fGFpcmJuYiUyMGNoaWNhZ298ZW58MXwwfHx8MTcwMTk5NzE0M3ww&amp;ixlib=rb-4.0.3&amp;q=80&amp;w=1080"/>
          <p:cNvPicPr>
            <a:picLocks noChangeAspect="1"/>
          </p:cNvPicPr>
          <p:nvPr/>
        </p:nvPicPr>
        <p:blipFill>
          <a:blip r:embed="rId3"/>
          <a:srcRect l="10235" r="6763"/>
          <a:stretch/>
        </p:blipFill>
        <p:spPr>
          <a:xfrm>
            <a:off x="5510757" y="877455"/>
            <a:ext cx="2292508" cy="1841326"/>
          </a:xfrm>
          <a:prstGeom prst="rect">
            <a:avLst/>
          </a:prstGeom>
        </p:spPr>
      </p:pic>
      <p:pic>
        <p:nvPicPr>
          <p:cNvPr id="6" name="Image 1" descr="https://images.unsplash.com/photo-1617202009606-c890040e0c59?crop=entropy&amp;cs=tinysrgb&amp;fit=max&amp;fm=jpg&amp;ixid=M3wyMTIyMnwwfDF8c2VhcmNofDF8fGFpcmJuYiUyMGNoaWNhZ298ZW58MXwwfHx8MTcwMTk5NzE0M3ww&amp;ixlib=rb-4.0.3&amp;q=80&amp;w=1080"/>
          <p:cNvPicPr>
            <a:picLocks noChangeAspect="1"/>
          </p:cNvPicPr>
          <p:nvPr/>
        </p:nvPicPr>
        <p:blipFill>
          <a:blip r:embed="rId4"/>
          <a:srcRect l="2237" r="4385"/>
          <a:stretch/>
        </p:blipFill>
        <p:spPr>
          <a:xfrm>
            <a:off x="6207176" y="2826686"/>
            <a:ext cx="2292508" cy="1841326"/>
          </a:xfrm>
          <a:prstGeom prst="rect">
            <a:avLst/>
          </a:prstGeom>
        </p:spPr>
      </p:pic>
      <p:sp>
        <p:nvSpPr>
          <p:cNvPr id="7" name="Text 2"/>
          <p:cNvSpPr/>
          <p:nvPr/>
        </p:nvSpPr>
        <p:spPr>
          <a:xfrm>
            <a:off x="910539" y="1900629"/>
            <a:ext cx="4572000" cy="438150"/>
          </a:xfrm>
          <a:prstGeom prst="rect">
            <a:avLst/>
          </a:prstGeom>
          <a:noFill/>
          <a:ln/>
        </p:spPr>
        <p:txBody>
          <a:bodyPr wrap="square" lIns="0" tIns="0" rIns="0" bIns="0" rtlCol="0" anchor="ctr"/>
          <a:lstStyle/>
          <a:p>
            <a:pPr algn="l">
              <a:lnSpc>
                <a:spcPts val="3450"/>
              </a:lnSpc>
            </a:pPr>
            <a:r>
              <a:rPr lang="en-US" sz="3000" b="1" kern="0" spc="-24" dirty="0">
                <a:solidFill>
                  <a:srgbClr val="023E8A"/>
                </a:solidFill>
                <a:latin typeface="Fraunces" pitchFamily="34" charset="0"/>
                <a:ea typeface="Fraunces" pitchFamily="34" charset="-122"/>
                <a:cs typeface="Fraunces" pitchFamily="34" charset="-120"/>
              </a:rPr>
              <a:t>Dataset Description</a:t>
            </a:r>
            <a:endParaRPr lang="en-US" sz="3000" dirty="0"/>
          </a:p>
        </p:txBody>
      </p:sp>
      <p:sp>
        <p:nvSpPr>
          <p:cNvPr id="8" name="Text 3"/>
          <p:cNvSpPr/>
          <p:nvPr/>
        </p:nvSpPr>
        <p:spPr>
          <a:xfrm>
            <a:off x="908412" y="2567276"/>
            <a:ext cx="4572000" cy="990451"/>
          </a:xfrm>
          <a:prstGeom prst="rect">
            <a:avLst/>
          </a:prstGeom>
          <a:noFill/>
          <a:ln/>
        </p:spPr>
        <p:txBody>
          <a:bodyPr wrap="square" lIns="0" tIns="0" rIns="0" bIns="0" rtlCol="0" anchor="ctr"/>
          <a:lstStyle/>
          <a:p>
            <a:pPr algn="l">
              <a:lnSpc>
                <a:spcPts val="1560"/>
              </a:lnSpc>
            </a:pPr>
            <a:r>
              <a:rPr lang="en-US" sz="1000" b="0" kern="0" spc="-12" dirty="0">
                <a:solidFill>
                  <a:srgbClr val="02033B"/>
                </a:solidFill>
                <a:latin typeface="DM Sans" pitchFamily="34" charset="0"/>
                <a:ea typeface="DM Sans" pitchFamily="34" charset="-122"/>
                <a:cs typeface="DM Sans" pitchFamily="34" charset="-120"/>
              </a:rPr>
              <a:t>Welcome everyone! Today, I am thrilled to present to you an exciting journey of how I built my prediction models for the business problem of assessing the interplay between occupancy rates and geographic location in maximizing revenue for Airbnb properties in Chicago.</a:t>
            </a:r>
            <a:endParaRPr lang="en-US" sz="975" dirty="0"/>
          </a:p>
        </p:txBody>
      </p:sp>
      <p:sp>
        <p:nvSpPr>
          <p:cNvPr id="9" name="Text 4"/>
          <p:cNvSpPr/>
          <p:nvPr/>
        </p:nvSpPr>
        <p:spPr>
          <a:xfrm>
            <a:off x="910539" y="1661229"/>
            <a:ext cx="4572000" cy="167630"/>
          </a:xfrm>
          <a:prstGeom prst="rect">
            <a:avLst/>
          </a:prstGeom>
          <a:noFill/>
          <a:ln/>
        </p:spPr>
        <p:txBody>
          <a:bodyPr wrap="square" lIns="0" tIns="0" rIns="0" bIns="0" rtlCol="0" anchor="ctr"/>
          <a:lstStyle/>
          <a:p>
            <a:pPr algn="l">
              <a:lnSpc>
                <a:spcPts val="1320"/>
              </a:lnSpc>
            </a:pPr>
            <a:r>
              <a:rPr lang="en-US" sz="800" b="0" kern="0" spc="36">
                <a:solidFill>
                  <a:srgbClr val="02033B"/>
                </a:solidFill>
                <a:latin typeface="DM Sans" pitchFamily="34" charset="0"/>
                <a:ea typeface="DM Sans" pitchFamily="34" charset="-122"/>
                <a:cs typeface="DM Sans" pitchFamily="34" charset="-120"/>
              </a:rPr>
              <a:t>PROJECT OVERVIEW</a:t>
            </a:r>
            <a:endParaRPr lang="en-US" sz="8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5F8FF"/>
        </a:solidFill>
        <a:effectLst/>
      </p:bgPr>
    </p:bg>
    <p:spTree>
      <p:nvGrpSpPr>
        <p:cNvPr id="1" name=""/>
        <p:cNvGrpSpPr/>
        <p:nvPr/>
      </p:nvGrpSpPr>
      <p:grpSpPr>
        <a:xfrm>
          <a:off x="0" y="0"/>
          <a:ext cx="0" cy="0"/>
          <a:chOff x="0" y="0"/>
          <a:chExt cx="0" cy="0"/>
        </a:xfrm>
      </p:grpSpPr>
      <p:pic>
        <p:nvPicPr>
          <p:cNvPr id="5" name="Image 0" descr="https://images.unsplash.com/photo-1542744173-05336fcc7ad4?crop=entropy&amp;cs=tinysrgb&amp;fit=max&amp;fm=jpg&amp;ixid=M3wyMTIyMnwwfDF8c2VhcmNofDF8fGRhdGFzZXQlMjBhbmFseXNpc3xlbnwxfDB8fHwxNzAxOTk3MTQzfDA&amp;ixlib=rb-4.0.3&amp;q=80&amp;w=1080"/>
          <p:cNvPicPr>
            <a:picLocks noChangeAspect="1"/>
          </p:cNvPicPr>
          <p:nvPr/>
        </p:nvPicPr>
        <p:blipFill>
          <a:blip r:embed="rId3"/>
          <a:srcRect l="2169" r="7682"/>
          <a:stretch/>
        </p:blipFill>
        <p:spPr>
          <a:xfrm>
            <a:off x="5416416" y="891969"/>
            <a:ext cx="2292508" cy="1841326"/>
          </a:xfrm>
          <a:prstGeom prst="rect">
            <a:avLst/>
          </a:prstGeom>
        </p:spPr>
      </p:pic>
      <p:pic>
        <p:nvPicPr>
          <p:cNvPr id="6" name="Image 1" descr="https://images.unsplash.com/photo-1551288049-bebda4e38f71?crop=entropy&amp;cs=tinysrgb&amp;fit=max&amp;fm=jpg&amp;ixid=M3wyMTIyMnwwfDF8c2VhcmNofDJ8fGRhdGFzZXQlMjBhbmFseXNpc3xlbnwxfDB8fHwxNzAxOTk3MTQzfDA&amp;ixlib=rb-4.0.3&amp;q=80&amp;w=1080"/>
          <p:cNvPicPr>
            <a:picLocks noChangeAspect="1"/>
          </p:cNvPicPr>
          <p:nvPr/>
        </p:nvPicPr>
        <p:blipFill>
          <a:blip r:embed="rId4"/>
          <a:srcRect l="2011" r="14987"/>
          <a:stretch/>
        </p:blipFill>
        <p:spPr>
          <a:xfrm>
            <a:off x="6207176" y="2826686"/>
            <a:ext cx="2292508" cy="1841326"/>
          </a:xfrm>
          <a:prstGeom prst="rect">
            <a:avLst/>
          </a:prstGeom>
        </p:spPr>
      </p:pic>
      <p:sp>
        <p:nvSpPr>
          <p:cNvPr id="7" name="Text 2"/>
          <p:cNvSpPr/>
          <p:nvPr/>
        </p:nvSpPr>
        <p:spPr>
          <a:xfrm>
            <a:off x="910539" y="1561524"/>
            <a:ext cx="4572000" cy="1314450"/>
          </a:xfrm>
          <a:prstGeom prst="rect">
            <a:avLst/>
          </a:prstGeom>
          <a:noFill/>
          <a:ln/>
        </p:spPr>
        <p:txBody>
          <a:bodyPr wrap="square" lIns="0" tIns="0" rIns="0" bIns="0" rtlCol="0" anchor="ctr"/>
          <a:lstStyle/>
          <a:p>
            <a:pPr algn="l">
              <a:lnSpc>
                <a:spcPts val="3450"/>
              </a:lnSpc>
            </a:pPr>
            <a:r>
              <a:rPr lang="en-US" sz="3000" b="1" kern="0" spc="-24">
                <a:solidFill>
                  <a:srgbClr val="023E8A"/>
                </a:solidFill>
                <a:latin typeface="Fraunces" pitchFamily="34" charset="0"/>
                <a:ea typeface="Fraunces" pitchFamily="34" charset="-122"/>
                <a:cs typeface="Fraunces" pitchFamily="34" charset="-120"/>
              </a:rPr>
              <a:t>Reviewing the Airbnb dataset in Chicago</a:t>
            </a:r>
            <a:endParaRPr lang="en-US" sz="3000"/>
          </a:p>
        </p:txBody>
      </p:sp>
      <p:sp>
        <p:nvSpPr>
          <p:cNvPr id="8" name="Text 3"/>
          <p:cNvSpPr/>
          <p:nvPr/>
        </p:nvSpPr>
        <p:spPr>
          <a:xfrm>
            <a:off x="908412" y="3005426"/>
            <a:ext cx="4572000" cy="990451"/>
          </a:xfrm>
          <a:prstGeom prst="rect">
            <a:avLst/>
          </a:prstGeom>
          <a:noFill/>
          <a:ln/>
        </p:spPr>
        <p:txBody>
          <a:bodyPr wrap="square" lIns="0" tIns="0" rIns="0" bIns="0" rtlCol="0" anchor="ctr"/>
          <a:lstStyle/>
          <a:p>
            <a:pPr algn="l">
              <a:lnSpc>
                <a:spcPts val="1560"/>
              </a:lnSpc>
            </a:pPr>
            <a:r>
              <a:rPr lang="en-US" sz="1000" b="0" kern="0" spc="-12">
                <a:solidFill>
                  <a:srgbClr val="02033B"/>
                </a:solidFill>
                <a:latin typeface="DM Sans" pitchFamily="34" charset="0"/>
                <a:ea typeface="DM Sans" pitchFamily="34" charset="-122"/>
                <a:cs typeface="DM Sans" pitchFamily="34" charset="-120"/>
              </a:rPr>
              <a:t>Welcome everyone! Today, I'm excited to share with you the insights and discoveries I made while building my prediction models for the Business Problem: Assessing the Interplay between Occupancy Rates and Geographic Location in Maximizing Revenue for Airbnb Properties in Chicago.</a:t>
            </a:r>
            <a:endParaRPr lang="en-US" sz="975"/>
          </a:p>
        </p:txBody>
      </p:sp>
      <p:sp>
        <p:nvSpPr>
          <p:cNvPr id="9" name="Text 4"/>
          <p:cNvSpPr/>
          <p:nvPr/>
        </p:nvSpPr>
        <p:spPr>
          <a:xfrm>
            <a:off x="910539" y="1322124"/>
            <a:ext cx="4572000" cy="167630"/>
          </a:xfrm>
          <a:prstGeom prst="rect">
            <a:avLst/>
          </a:prstGeom>
          <a:noFill/>
          <a:ln/>
        </p:spPr>
        <p:txBody>
          <a:bodyPr wrap="square" lIns="0" tIns="0" rIns="0" bIns="0" rtlCol="0" anchor="ctr"/>
          <a:lstStyle/>
          <a:p>
            <a:pPr algn="l">
              <a:lnSpc>
                <a:spcPts val="1320"/>
              </a:lnSpc>
            </a:pPr>
            <a:r>
              <a:rPr lang="en-US" sz="800" b="0" kern="0" spc="36">
                <a:solidFill>
                  <a:srgbClr val="02033B"/>
                </a:solidFill>
                <a:latin typeface="DM Sans" pitchFamily="34" charset="0"/>
                <a:ea typeface="DM Sans" pitchFamily="34" charset="-122"/>
                <a:cs typeface="DM Sans" pitchFamily="34" charset="-120"/>
              </a:rPr>
              <a:t>DATASET ANALYSIS</a:t>
            </a:r>
            <a:endParaRPr lang="en-US" sz="8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5F8FF"/>
        </a:solidFill>
        <a:effectLst/>
      </p:bgPr>
    </p:bg>
    <p:spTree>
      <p:nvGrpSpPr>
        <p:cNvPr id="1" name=""/>
        <p:cNvGrpSpPr/>
        <p:nvPr/>
      </p:nvGrpSpPr>
      <p:grpSpPr>
        <a:xfrm>
          <a:off x="0" y="0"/>
          <a:ext cx="0" cy="0"/>
          <a:chOff x="0" y="0"/>
          <a:chExt cx="0" cy="0"/>
        </a:xfrm>
      </p:grpSpPr>
      <p:sp>
        <p:nvSpPr>
          <p:cNvPr id="3" name="Text 0"/>
          <p:cNvSpPr/>
          <p:nvPr/>
        </p:nvSpPr>
        <p:spPr>
          <a:xfrm>
            <a:off x="2620214" y="1854801"/>
            <a:ext cx="1828800" cy="167618"/>
          </a:xfrm>
          <a:prstGeom prst="rect">
            <a:avLst/>
          </a:prstGeom>
          <a:noFill/>
          <a:ln/>
        </p:spPr>
        <p:txBody>
          <a:bodyPr wrap="square" lIns="0" tIns="0" rIns="0" bIns="0" rtlCol="0" anchor="b"/>
          <a:lstStyle/>
          <a:p>
            <a:pPr algn="ctr">
              <a:lnSpc>
                <a:spcPts val="1320"/>
              </a:lnSpc>
            </a:pPr>
            <a:r>
              <a:rPr lang="en-US" sz="800" b="0" kern="0" spc="36">
                <a:solidFill>
                  <a:srgbClr val="02033B"/>
                </a:solidFill>
                <a:latin typeface="DM Sans" pitchFamily="34" charset="0"/>
                <a:ea typeface="DM Sans" pitchFamily="34" charset="-122"/>
                <a:cs typeface="DM Sans" pitchFamily="34" charset="-120"/>
              </a:rPr>
              <a:t>GRADIENT BOOSTING</a:t>
            </a:r>
            <a:endParaRPr lang="en-US" sz="825"/>
          </a:p>
        </p:txBody>
      </p:sp>
      <p:sp>
        <p:nvSpPr>
          <p:cNvPr id="4" name="Text 1"/>
          <p:cNvSpPr/>
          <p:nvPr/>
        </p:nvSpPr>
        <p:spPr>
          <a:xfrm>
            <a:off x="2620202" y="3661012"/>
            <a:ext cx="1828800" cy="594271"/>
          </a:xfrm>
          <a:prstGeom prst="rect">
            <a:avLst/>
          </a:prstGeom>
          <a:noFill/>
          <a:ln/>
        </p:spPr>
        <p:txBody>
          <a:bodyPr wrap="square" lIns="0" tIns="0" rIns="0" bIns="0" rtlCol="0" anchor="t"/>
          <a:lstStyle/>
          <a:p>
            <a:pPr algn="ctr">
              <a:lnSpc>
                <a:spcPts val="1560"/>
              </a:lnSpc>
            </a:pPr>
            <a:r>
              <a:rPr lang="en-US" sz="1000" b="0" kern="0" spc="-12">
                <a:solidFill>
                  <a:srgbClr val="02033B"/>
                </a:solidFill>
                <a:latin typeface="DM Sans" pitchFamily="34" charset="0"/>
                <a:ea typeface="DM Sans" pitchFamily="34" charset="-122"/>
                <a:cs typeface="DM Sans" pitchFamily="34" charset="-120"/>
              </a:rPr>
              <a:t>Instance-based learning algorithm for classification and regression</a:t>
            </a:r>
            <a:endParaRPr lang="en-US" sz="975"/>
          </a:p>
        </p:txBody>
      </p:sp>
      <p:sp>
        <p:nvSpPr>
          <p:cNvPr id="5" name="Text 2"/>
          <p:cNvSpPr/>
          <p:nvPr/>
        </p:nvSpPr>
        <p:spPr>
          <a:xfrm>
            <a:off x="528179" y="1856010"/>
            <a:ext cx="1828800" cy="167618"/>
          </a:xfrm>
          <a:prstGeom prst="rect">
            <a:avLst/>
          </a:prstGeom>
          <a:noFill/>
          <a:ln/>
        </p:spPr>
        <p:txBody>
          <a:bodyPr wrap="square" lIns="0" tIns="0" rIns="0" bIns="0" rtlCol="0" anchor="ctr"/>
          <a:lstStyle/>
          <a:p>
            <a:pPr algn="ctr">
              <a:lnSpc>
                <a:spcPts val="1320"/>
              </a:lnSpc>
            </a:pPr>
            <a:r>
              <a:rPr lang="en-US" sz="800" b="0" kern="0" spc="36">
                <a:solidFill>
                  <a:srgbClr val="02033B"/>
                </a:solidFill>
                <a:latin typeface="DM Sans" pitchFamily="34" charset="0"/>
                <a:ea typeface="DM Sans" pitchFamily="34" charset="-122"/>
                <a:cs typeface="DM Sans" pitchFamily="34" charset="-120"/>
              </a:rPr>
              <a:t>RANDOM FOREST</a:t>
            </a:r>
            <a:endParaRPr lang="en-US" sz="825"/>
          </a:p>
        </p:txBody>
      </p:sp>
      <p:sp>
        <p:nvSpPr>
          <p:cNvPr id="6" name="Text 3"/>
          <p:cNvSpPr/>
          <p:nvPr/>
        </p:nvSpPr>
        <p:spPr>
          <a:xfrm>
            <a:off x="528182" y="3424178"/>
            <a:ext cx="1828800" cy="396180"/>
          </a:xfrm>
          <a:prstGeom prst="rect">
            <a:avLst/>
          </a:prstGeom>
          <a:noFill/>
          <a:ln/>
        </p:spPr>
        <p:txBody>
          <a:bodyPr wrap="square" lIns="0" tIns="0" rIns="0" bIns="0" rtlCol="0" anchor="t"/>
          <a:lstStyle/>
          <a:p>
            <a:pPr algn="ctr">
              <a:lnSpc>
                <a:spcPts val="1560"/>
              </a:lnSpc>
            </a:pPr>
            <a:r>
              <a:rPr lang="en-US" sz="1000" b="0" kern="0" spc="-12">
                <a:solidFill>
                  <a:srgbClr val="02033B"/>
                </a:solidFill>
                <a:latin typeface="DM Sans" pitchFamily="34" charset="0"/>
                <a:ea typeface="DM Sans" pitchFamily="34" charset="-122"/>
                <a:cs typeface="DM Sans" pitchFamily="34" charset="-120"/>
              </a:rPr>
              <a:t>Ensemble learning algorithm for classification and regression</a:t>
            </a:r>
            <a:endParaRPr lang="en-US" sz="975"/>
          </a:p>
        </p:txBody>
      </p:sp>
      <p:sp>
        <p:nvSpPr>
          <p:cNvPr id="7" name="Text 4"/>
          <p:cNvSpPr/>
          <p:nvPr/>
        </p:nvSpPr>
        <p:spPr>
          <a:xfrm>
            <a:off x="4712155" y="1856010"/>
            <a:ext cx="1828800" cy="167618"/>
          </a:xfrm>
          <a:prstGeom prst="rect">
            <a:avLst/>
          </a:prstGeom>
          <a:noFill/>
          <a:ln/>
        </p:spPr>
        <p:txBody>
          <a:bodyPr wrap="square" lIns="0" tIns="0" rIns="0" bIns="0" rtlCol="0" anchor="b"/>
          <a:lstStyle/>
          <a:p>
            <a:pPr algn="ctr">
              <a:lnSpc>
                <a:spcPts val="1320"/>
              </a:lnSpc>
            </a:pPr>
            <a:r>
              <a:rPr lang="en-US" sz="800" b="0" kern="0" spc="36">
                <a:solidFill>
                  <a:srgbClr val="02033B"/>
                </a:solidFill>
                <a:latin typeface="DM Sans" pitchFamily="34" charset="0"/>
                <a:ea typeface="DM Sans" pitchFamily="34" charset="-122"/>
                <a:cs typeface="DM Sans" pitchFamily="34" charset="-120"/>
              </a:rPr>
              <a:t>K-NEAREST NEIGHBORS</a:t>
            </a:r>
            <a:endParaRPr lang="en-US" sz="825"/>
          </a:p>
        </p:txBody>
      </p:sp>
      <p:sp>
        <p:nvSpPr>
          <p:cNvPr id="8" name="Text 5"/>
          <p:cNvSpPr/>
          <p:nvPr/>
        </p:nvSpPr>
        <p:spPr>
          <a:xfrm>
            <a:off x="4712161" y="3422934"/>
            <a:ext cx="1828800" cy="396180"/>
          </a:xfrm>
          <a:prstGeom prst="rect">
            <a:avLst/>
          </a:prstGeom>
          <a:noFill/>
          <a:ln/>
        </p:spPr>
        <p:txBody>
          <a:bodyPr wrap="square" lIns="0" tIns="0" rIns="0" bIns="0" rtlCol="0" anchor="t"/>
          <a:lstStyle/>
          <a:p>
            <a:pPr algn="ctr">
              <a:lnSpc>
                <a:spcPts val="1560"/>
              </a:lnSpc>
            </a:pPr>
            <a:r>
              <a:rPr lang="en-US" sz="1000" b="0" kern="0" spc="-12">
                <a:solidFill>
                  <a:srgbClr val="02033B"/>
                </a:solidFill>
                <a:latin typeface="DM Sans" pitchFamily="34" charset="0"/>
                <a:ea typeface="DM Sans" pitchFamily="34" charset="-122"/>
                <a:cs typeface="DM Sans" pitchFamily="34" charset="-120"/>
              </a:rPr>
              <a:t>Iteratively building an ensemble of weak models</a:t>
            </a:r>
            <a:endParaRPr lang="en-US" sz="975"/>
          </a:p>
        </p:txBody>
      </p:sp>
      <p:pic>
        <p:nvPicPr>
          <p:cNvPr id="9" name="Image 0" descr="https://images.unsplash.com/photo-1575653932700-fcc34df03761?crop=entropy&amp;cs=tinysrgb&amp;fit=max&amp;fm=jpg&amp;ixid=M3wyMTIyMnwwfDF8c2VhcmNofDJ8fHByZWRpY3Rpb24lMjBtb2RlbHN8ZW58MXwwfHx8MTcwMTk5NzE0NHww&amp;ixlib=rb-4.0.3&amp;q=80&amp;w=1080"/>
          <p:cNvPicPr>
            <a:picLocks noChangeAspect="1"/>
          </p:cNvPicPr>
          <p:nvPr/>
        </p:nvPicPr>
        <p:blipFill>
          <a:blip r:embed="rId3"/>
          <a:srcRect t="18454" b="1625"/>
          <a:stretch/>
        </p:blipFill>
        <p:spPr>
          <a:xfrm>
            <a:off x="525651" y="2138633"/>
            <a:ext cx="1819275" cy="1143000"/>
          </a:xfrm>
          <a:prstGeom prst="rect">
            <a:avLst/>
          </a:prstGeom>
        </p:spPr>
      </p:pic>
      <p:pic>
        <p:nvPicPr>
          <p:cNvPr id="10" name="Image 1" descr="https://images.unsplash.com/photo-1526692202263-843e30c353e8?crop=entropy&amp;cs=tinysrgb&amp;fit=max&amp;fm=jpg&amp;ixid=M3wyMTIyMnwwfDF8c2VhcmNofDZ8fHByZWRpY3Rpb24lMjBtb2RlbHN8ZW58MXwwfHx8MTcwMTk5NzE0NHww&amp;ixlib=rb-4.0.3&amp;q=80&amp;w=1080"/>
          <p:cNvPicPr>
            <a:picLocks noChangeAspect="1"/>
          </p:cNvPicPr>
          <p:nvPr/>
        </p:nvPicPr>
        <p:blipFill>
          <a:blip r:embed="rId4"/>
          <a:srcRect t="3067" b="18399"/>
          <a:stretch/>
        </p:blipFill>
        <p:spPr>
          <a:xfrm>
            <a:off x="4709666" y="2141395"/>
            <a:ext cx="1819275" cy="1143000"/>
          </a:xfrm>
          <a:prstGeom prst="rect">
            <a:avLst/>
          </a:prstGeom>
        </p:spPr>
      </p:pic>
      <p:pic>
        <p:nvPicPr>
          <p:cNvPr id="11" name="Image 2" descr="https://images.unsplash.com/photo-1655721532356-e9a529d403c6?crop=entropy&amp;cs=tinysrgb&amp;fit=max&amp;fm=jpg&amp;ixid=M3wyMTIyMnwwfDF8c2VhcmNofDF8fHByZWRpY3Rpb24lMjBtb2RlbHN8ZW58MXwwfHx8MTcwMTk5NzE0NHww&amp;ixlib=rb-4.0.3&amp;q=80&amp;w=1080"/>
          <p:cNvPicPr>
            <a:picLocks noChangeAspect="1"/>
          </p:cNvPicPr>
          <p:nvPr/>
        </p:nvPicPr>
        <p:blipFill>
          <a:blip r:embed="rId5"/>
          <a:srcRect r="1105"/>
          <a:stretch/>
        </p:blipFill>
        <p:spPr>
          <a:xfrm>
            <a:off x="2617658" y="2142168"/>
            <a:ext cx="1819275" cy="1379701"/>
          </a:xfrm>
          <a:prstGeom prst="rect">
            <a:avLst/>
          </a:prstGeom>
        </p:spPr>
      </p:pic>
      <p:sp>
        <p:nvSpPr>
          <p:cNvPr id="12" name="Text 6"/>
          <p:cNvSpPr/>
          <p:nvPr/>
        </p:nvSpPr>
        <p:spPr>
          <a:xfrm>
            <a:off x="6804189" y="1854431"/>
            <a:ext cx="1828800" cy="167618"/>
          </a:xfrm>
          <a:prstGeom prst="rect">
            <a:avLst/>
          </a:prstGeom>
          <a:noFill/>
          <a:ln/>
        </p:spPr>
        <p:txBody>
          <a:bodyPr wrap="square" lIns="0" tIns="0" rIns="0" bIns="0" rtlCol="0" anchor="b"/>
          <a:lstStyle/>
          <a:p>
            <a:pPr algn="ctr">
              <a:lnSpc>
                <a:spcPts val="1320"/>
              </a:lnSpc>
            </a:pPr>
            <a:r>
              <a:rPr lang="en-US" sz="800" b="0" kern="0" spc="36">
                <a:solidFill>
                  <a:srgbClr val="02033B"/>
                </a:solidFill>
                <a:latin typeface="DM Sans" pitchFamily="34" charset="0"/>
                <a:ea typeface="DM Sans" pitchFamily="34" charset="-122"/>
                <a:cs typeface="DM Sans" pitchFamily="34" charset="-120"/>
              </a:rPr>
              <a:t>OVERVIEW</a:t>
            </a:r>
            <a:endParaRPr lang="en-US" sz="825"/>
          </a:p>
        </p:txBody>
      </p:sp>
      <p:sp>
        <p:nvSpPr>
          <p:cNvPr id="13" name="Text 7"/>
          <p:cNvSpPr/>
          <p:nvPr/>
        </p:nvSpPr>
        <p:spPr>
          <a:xfrm>
            <a:off x="6804169" y="3661012"/>
            <a:ext cx="1828800" cy="594271"/>
          </a:xfrm>
          <a:prstGeom prst="rect">
            <a:avLst/>
          </a:prstGeom>
          <a:noFill/>
          <a:ln/>
        </p:spPr>
        <p:txBody>
          <a:bodyPr wrap="square" lIns="0" tIns="0" rIns="0" bIns="0" rtlCol="0" anchor="t"/>
          <a:lstStyle/>
          <a:p>
            <a:pPr algn="ctr">
              <a:lnSpc>
                <a:spcPts val="1560"/>
              </a:lnSpc>
            </a:pPr>
            <a:r>
              <a:rPr lang="en-US" sz="1000" b="0" kern="0" spc="-12">
                <a:solidFill>
                  <a:srgbClr val="02033B"/>
                </a:solidFill>
                <a:latin typeface="DM Sans" pitchFamily="34" charset="0"/>
                <a:ea typeface="DM Sans" pitchFamily="34" charset="-122"/>
                <a:cs typeface="DM Sans" pitchFamily="34" charset="-120"/>
              </a:rPr>
              <a:t>Models built: Random Forest, Gradient Boosting, K-Nearest Neighbors</a:t>
            </a:r>
            <a:endParaRPr lang="en-US" sz="975"/>
          </a:p>
        </p:txBody>
      </p:sp>
      <p:pic>
        <p:nvPicPr>
          <p:cNvPr id="14" name="Image 3" descr="https://images.unsplash.com/photo-1512469082103-409afe900e9a?crop=entropy&amp;cs=tinysrgb&amp;fit=max&amp;fm=jpg&amp;ixid=M3wyMTIyMnwwfDF8c2VhcmNofDd8fHByZWRpY3Rpb24lMjBtb2RlbHN8ZW58MXwwfHx8MTcwMTk5NzE0NHww&amp;ixlib=rb-4.0.3&amp;q=80&amp;w=1080"/>
          <p:cNvPicPr>
            <a:picLocks noChangeAspect="1"/>
          </p:cNvPicPr>
          <p:nvPr/>
        </p:nvPicPr>
        <p:blipFill>
          <a:blip r:embed="rId6"/>
          <a:srcRect l="10235" r="1736"/>
          <a:stretch/>
        </p:blipFill>
        <p:spPr>
          <a:xfrm>
            <a:off x="6801674" y="2141395"/>
            <a:ext cx="1819275" cy="1379701"/>
          </a:xfrm>
          <a:prstGeom prst="rect">
            <a:avLst/>
          </a:prstGeom>
        </p:spPr>
      </p:pic>
      <p:sp>
        <p:nvSpPr>
          <p:cNvPr id="17" name="Text 10"/>
          <p:cNvSpPr/>
          <p:nvPr/>
        </p:nvSpPr>
        <p:spPr>
          <a:xfrm>
            <a:off x="476250" y="833942"/>
            <a:ext cx="8229600" cy="438150"/>
          </a:xfrm>
          <a:prstGeom prst="rect">
            <a:avLst/>
          </a:prstGeom>
          <a:noFill/>
          <a:ln/>
        </p:spPr>
        <p:txBody>
          <a:bodyPr wrap="square" lIns="0" tIns="0" rIns="0" bIns="0" rtlCol="0" anchor="t"/>
          <a:lstStyle/>
          <a:p>
            <a:pPr algn="ctr">
              <a:lnSpc>
                <a:spcPts val="3450"/>
              </a:lnSpc>
            </a:pPr>
            <a:r>
              <a:rPr lang="en-US" sz="3000" b="1" kern="0" spc="-24">
                <a:solidFill>
                  <a:srgbClr val="023E8A"/>
                </a:solidFill>
                <a:latin typeface="Fraunces" pitchFamily="34" charset="0"/>
                <a:ea typeface="Fraunces" pitchFamily="34" charset="-122"/>
                <a:cs typeface="Fraunces" pitchFamily="34" charset="-120"/>
              </a:rPr>
              <a:t>Prediction Models</a:t>
            </a:r>
            <a:endParaRPr lang="en-US"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gradFill>
          <a:gsLst>
            <a:gs pos="0">
              <a:srgbClr val="02033B"/>
            </a:gs>
            <a:gs pos="100000">
              <a:srgbClr val="02033B"/>
            </a:gs>
          </a:gsLst>
          <a:lin ang="198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d70a4d3-9857-43d5-bec4-4df2feea179b?pitch-bytes=3462&amp;pitch-content-type=image%2Fsvg%2Bxml"/>
          <p:cNvPicPr>
            <a:picLocks noChangeAspect="1"/>
          </p:cNvPicPr>
          <p:nvPr/>
        </p:nvPicPr>
        <p:blipFill>
          <a:blip r:embed="rId3">
            <a:alphaModFix amt="50000"/>
            <a:blur rad="150"/>
            <a:extLst>
              <a:ext uri="{96DAC541-7B7A-43D3-8B79-37D633B846F1}">
                <asvg:svgBlip xmlns:asvg="http://schemas.microsoft.com/office/drawing/2016/SVG/main" r:embed="rId4"/>
              </a:ext>
            </a:extLst>
          </a:blip>
          <a:srcRect t="6150" b="6150"/>
          <a:stretch/>
        </p:blipFill>
        <p:spPr>
          <a:xfrm>
            <a:off x="0" y="0"/>
            <a:ext cx="9144000" cy="5143500"/>
          </a:xfrm>
          <a:prstGeom prst="rect">
            <a:avLst/>
          </a:prstGeom>
          <a:effectLst>
            <a:blur rad="190500"/>
          </a:effectLst>
        </p:spPr>
      </p:pic>
      <p:sp>
        <p:nvSpPr>
          <p:cNvPr id="4" name="Text 0"/>
          <p:cNvSpPr/>
          <p:nvPr/>
        </p:nvSpPr>
        <p:spPr>
          <a:xfrm rot="21120000">
            <a:off x="-2209709" y="-572999"/>
            <a:ext cx="11874334" cy="7014274"/>
          </a:xfrm>
          <a:prstGeom prst="roundRect">
            <a:avLst>
              <a:gd name="adj" fmla="val -13036"/>
            </a:avLst>
          </a:prstGeom>
          <a:gradFill>
            <a:gsLst>
              <a:gs pos="0">
                <a:srgbClr val="3073BB"/>
              </a:gs>
              <a:gs pos="100000">
                <a:srgbClr val="0E0E0E"/>
              </a:gs>
            </a:gsLst>
            <a:lin ang="16200000"/>
          </a:gradFill>
          <a:ln/>
        </p:spPr>
        <p:txBody>
          <a:bodyPr wrap="square" lIns="659685" tIns="828074" rIns="659685" bIns="828074" rtlCol="0" anchor="ctr"/>
          <a:lstStyle/>
          <a:p>
            <a:pPr algn="ctr">
              <a:lnSpc>
                <a:spcPts val="1680"/>
              </a:lnSpc>
            </a:pPr>
            <a:endParaRPr lang="en-US" sz="1050"/>
          </a:p>
        </p:txBody>
      </p:sp>
      <p:sp>
        <p:nvSpPr>
          <p:cNvPr id="5" name="Text 1"/>
          <p:cNvSpPr/>
          <p:nvPr/>
        </p:nvSpPr>
        <p:spPr>
          <a:xfrm rot="3300000">
            <a:off x="-2056903" y="-1769743"/>
            <a:ext cx="12713017" cy="9520882"/>
          </a:xfrm>
          <a:prstGeom prst="roundRect">
            <a:avLst>
              <a:gd name="adj" fmla="val -9604"/>
            </a:avLst>
          </a:prstGeom>
          <a:gradFill>
            <a:gsLst>
              <a:gs pos="0">
                <a:srgbClr val="023E8A"/>
              </a:gs>
              <a:gs pos="100000">
                <a:srgbClr val="000000"/>
              </a:gs>
            </a:gsLst>
            <a:lin ang="16200000"/>
          </a:gradFill>
          <a:ln/>
        </p:spPr>
        <p:txBody>
          <a:bodyPr wrap="square" lIns="706279" tIns="1123993" rIns="706279" bIns="1123993" rtlCol="0" anchor="ctr"/>
          <a:lstStyle/>
          <a:p>
            <a:pPr algn="ctr">
              <a:lnSpc>
                <a:spcPts val="1680"/>
              </a:lnSpc>
            </a:pPr>
            <a:endParaRPr lang="en-US" sz="1050"/>
          </a:p>
        </p:txBody>
      </p:sp>
      <p:graphicFrame>
        <p:nvGraphicFramePr>
          <p:cNvPr id="9" name="Chart 0"/>
          <p:cNvGraphicFramePr/>
          <p:nvPr/>
        </p:nvGraphicFramePr>
        <p:xfrm>
          <a:off x="4964319" y="1160858"/>
          <a:ext cx="3586309" cy="2841984"/>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 5"/>
          <p:cNvSpPr/>
          <p:nvPr/>
        </p:nvSpPr>
        <p:spPr>
          <a:xfrm>
            <a:off x="910249" y="1528550"/>
            <a:ext cx="3657600" cy="876300"/>
          </a:xfrm>
          <a:prstGeom prst="rect">
            <a:avLst/>
          </a:prstGeom>
          <a:noFill/>
          <a:ln/>
        </p:spPr>
        <p:txBody>
          <a:bodyPr wrap="square" lIns="0" tIns="0" rIns="0" bIns="0" rtlCol="0" anchor="t"/>
          <a:lstStyle/>
          <a:p>
            <a:pPr algn="l">
              <a:lnSpc>
                <a:spcPts val="3450"/>
              </a:lnSpc>
            </a:pPr>
            <a:r>
              <a:rPr lang="en-US" sz="3000" b="1" kern="0" spc="-24" dirty="0">
                <a:solidFill>
                  <a:srgbClr val="FAFDFF"/>
                </a:solidFill>
                <a:latin typeface="Fraunces" pitchFamily="34" charset="0"/>
                <a:ea typeface="Fraunces" pitchFamily="34" charset="-122"/>
                <a:cs typeface="Fraunces" pitchFamily="34" charset="-120"/>
              </a:rPr>
              <a:t>Details and Insights</a:t>
            </a:r>
            <a:endParaRPr lang="en-US" sz="3000" dirty="0"/>
          </a:p>
        </p:txBody>
      </p:sp>
      <p:sp>
        <p:nvSpPr>
          <p:cNvPr id="11" name="Text 6"/>
          <p:cNvSpPr/>
          <p:nvPr/>
        </p:nvSpPr>
        <p:spPr>
          <a:xfrm>
            <a:off x="908412" y="2699963"/>
            <a:ext cx="3657600" cy="1493242"/>
          </a:xfrm>
          <a:prstGeom prst="rect">
            <a:avLst/>
          </a:prstGeom>
          <a:noFill/>
          <a:ln/>
        </p:spPr>
        <p:txBody>
          <a:bodyPr wrap="square" lIns="0" tIns="0" rIns="0" bIns="0" rtlCol="0" anchor="t"/>
          <a:lstStyle/>
          <a:p>
            <a:pPr algn="l">
              <a:lnSpc>
                <a:spcPts val="1680"/>
              </a:lnSpc>
            </a:pPr>
            <a:r>
              <a:rPr lang="en-US" sz="1100" b="0" kern="0" spc="-12">
                <a:solidFill>
                  <a:srgbClr val="E5F8FF"/>
                </a:solidFill>
                <a:latin typeface="DM Sans" pitchFamily="34" charset="0"/>
                <a:ea typeface="DM Sans" pitchFamily="34" charset="-122"/>
                <a:cs typeface="DM Sans" pitchFamily="34" charset="-120"/>
              </a:rPr>
              <a:t>In this presentation, I will showcase how I developed my prediction models for the business problem of assessing the interplay between occupancy rates and geographic location in maximizing revenue for Airbnb properties in Chicago. The dataset used is the Airbnb dataset specific to Chicago.</a:t>
            </a:r>
            <a:endParaRPr lang="en-US" sz="1050"/>
          </a:p>
        </p:txBody>
      </p:sp>
      <p:sp>
        <p:nvSpPr>
          <p:cNvPr id="12" name="Text 7"/>
          <p:cNvSpPr/>
          <p:nvPr/>
        </p:nvSpPr>
        <p:spPr>
          <a:xfrm>
            <a:off x="910249" y="1284382"/>
            <a:ext cx="3657600" cy="167618"/>
          </a:xfrm>
          <a:prstGeom prst="rect">
            <a:avLst/>
          </a:prstGeom>
          <a:noFill/>
          <a:ln/>
        </p:spPr>
        <p:txBody>
          <a:bodyPr wrap="square" lIns="0" tIns="0" rIns="0" bIns="0" rtlCol="0" anchor="t"/>
          <a:lstStyle/>
          <a:p>
            <a:pPr algn="l">
              <a:lnSpc>
                <a:spcPts val="1320"/>
              </a:lnSpc>
            </a:pPr>
            <a:r>
              <a:rPr lang="en-US" sz="800" b="0" kern="0" spc="36">
                <a:solidFill>
                  <a:srgbClr val="FAFDFF"/>
                </a:solidFill>
                <a:latin typeface="DM Sans" pitchFamily="34" charset="0"/>
                <a:ea typeface="DM Sans" pitchFamily="34" charset="-122"/>
                <a:cs typeface="DM Sans" pitchFamily="34" charset="-120"/>
              </a:rPr>
              <a:t>RANDOM FOREST</a:t>
            </a:r>
            <a:endParaRPr lang="en-US" sz="82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2033B"/>
            </a:gs>
            <a:gs pos="100000">
              <a:srgbClr val="02033B"/>
            </a:gs>
          </a:gsLst>
          <a:lin ang="198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d70a4d3-9857-43d5-bec4-4df2feea179b?pitch-bytes=3462&amp;pitch-content-type=image%2Fsvg%2Bxml"/>
          <p:cNvPicPr>
            <a:picLocks noChangeAspect="1"/>
          </p:cNvPicPr>
          <p:nvPr/>
        </p:nvPicPr>
        <p:blipFill>
          <a:blip r:embed="rId3">
            <a:alphaModFix amt="50000"/>
            <a:blur rad="150"/>
            <a:extLst>
              <a:ext uri="{96DAC541-7B7A-43D3-8B79-37D633B846F1}">
                <asvg:svgBlip xmlns:asvg="http://schemas.microsoft.com/office/drawing/2016/SVG/main" r:embed="rId4"/>
              </a:ext>
            </a:extLst>
          </a:blip>
          <a:srcRect t="6150" b="6150"/>
          <a:stretch/>
        </p:blipFill>
        <p:spPr>
          <a:xfrm>
            <a:off x="0" y="0"/>
            <a:ext cx="9144000" cy="5143500"/>
          </a:xfrm>
          <a:prstGeom prst="rect">
            <a:avLst/>
          </a:prstGeom>
          <a:effectLst>
            <a:blur rad="190500"/>
          </a:effectLst>
        </p:spPr>
      </p:pic>
      <p:sp>
        <p:nvSpPr>
          <p:cNvPr id="4" name="Text 0"/>
          <p:cNvSpPr/>
          <p:nvPr/>
        </p:nvSpPr>
        <p:spPr>
          <a:xfrm rot="21120000">
            <a:off x="-3556499" y="-516440"/>
            <a:ext cx="11874334" cy="7014274"/>
          </a:xfrm>
          <a:prstGeom prst="roundRect">
            <a:avLst>
              <a:gd name="adj" fmla="val -13036"/>
            </a:avLst>
          </a:prstGeom>
          <a:gradFill>
            <a:gsLst>
              <a:gs pos="0">
                <a:srgbClr val="3073BB"/>
              </a:gs>
              <a:gs pos="100000">
                <a:srgbClr val="0E0E0E"/>
              </a:gs>
            </a:gsLst>
            <a:lin ang="16200000"/>
          </a:gradFill>
          <a:ln/>
        </p:spPr>
        <p:txBody>
          <a:bodyPr wrap="square" lIns="659685" tIns="828074" rIns="659685" bIns="828074" rtlCol="0" anchor="ctr"/>
          <a:lstStyle/>
          <a:p>
            <a:pPr algn="ctr">
              <a:lnSpc>
                <a:spcPts val="1680"/>
              </a:lnSpc>
            </a:pPr>
            <a:endParaRPr lang="en-US" sz="1050"/>
          </a:p>
        </p:txBody>
      </p:sp>
      <p:sp>
        <p:nvSpPr>
          <p:cNvPr id="5" name="Text 1"/>
          <p:cNvSpPr/>
          <p:nvPr/>
        </p:nvSpPr>
        <p:spPr>
          <a:xfrm rot="3300000">
            <a:off x="-3183954" y="-1854803"/>
            <a:ext cx="12713017" cy="9520882"/>
          </a:xfrm>
          <a:prstGeom prst="roundRect">
            <a:avLst>
              <a:gd name="adj" fmla="val -9604"/>
            </a:avLst>
          </a:prstGeom>
          <a:gradFill>
            <a:gsLst>
              <a:gs pos="0">
                <a:srgbClr val="023E8A"/>
              </a:gs>
              <a:gs pos="100000">
                <a:srgbClr val="000000"/>
              </a:gs>
            </a:gsLst>
            <a:lin ang="16200000"/>
          </a:gradFill>
          <a:ln/>
        </p:spPr>
        <p:txBody>
          <a:bodyPr wrap="square" lIns="706279" tIns="1123993" rIns="706279" bIns="1123993" rtlCol="0" anchor="ctr"/>
          <a:lstStyle/>
          <a:p>
            <a:pPr algn="ctr">
              <a:lnSpc>
                <a:spcPts val="1680"/>
              </a:lnSpc>
            </a:pPr>
            <a:endParaRPr lang="en-US" sz="1050"/>
          </a:p>
        </p:txBody>
      </p:sp>
      <p:sp>
        <p:nvSpPr>
          <p:cNvPr id="10" name="Text 5"/>
          <p:cNvSpPr/>
          <p:nvPr/>
        </p:nvSpPr>
        <p:spPr>
          <a:xfrm>
            <a:off x="-1483540" y="1311518"/>
            <a:ext cx="3657600" cy="876300"/>
          </a:xfrm>
          <a:prstGeom prst="rect">
            <a:avLst/>
          </a:prstGeom>
          <a:noFill/>
          <a:ln/>
        </p:spPr>
        <p:txBody>
          <a:bodyPr wrap="square" lIns="0" tIns="0" rIns="0" bIns="0" rtlCol="0" anchor="t"/>
          <a:lstStyle/>
          <a:p>
            <a:pPr algn="l">
              <a:lnSpc>
                <a:spcPts val="3450"/>
              </a:lnSpc>
            </a:pPr>
            <a:r>
              <a:rPr lang="en-US" sz="3000" b="1" dirty="0">
                <a:solidFill>
                  <a:schemeClr val="bg1"/>
                </a:solidFill>
              </a:rPr>
              <a:t>Most Listings are Rarely Booked</a:t>
            </a:r>
          </a:p>
        </p:txBody>
      </p:sp>
      <p:sp>
        <p:nvSpPr>
          <p:cNvPr id="11" name="Text 6"/>
          <p:cNvSpPr/>
          <p:nvPr/>
        </p:nvSpPr>
        <p:spPr>
          <a:xfrm>
            <a:off x="908412" y="2699963"/>
            <a:ext cx="3657600" cy="1493242"/>
          </a:xfrm>
          <a:prstGeom prst="rect">
            <a:avLst/>
          </a:prstGeom>
          <a:noFill/>
          <a:ln/>
        </p:spPr>
        <p:txBody>
          <a:bodyPr wrap="square" lIns="0" tIns="0" rIns="0" bIns="0" rtlCol="0" anchor="t"/>
          <a:lstStyle/>
          <a:p>
            <a:pPr algn="l">
              <a:lnSpc>
                <a:spcPts val="1680"/>
              </a:lnSpc>
            </a:pPr>
            <a:endParaRPr lang="en-US" sz="1050"/>
          </a:p>
        </p:txBody>
      </p:sp>
      <p:pic>
        <p:nvPicPr>
          <p:cNvPr id="6" name="Picture 5">
            <a:extLst>
              <a:ext uri="{FF2B5EF4-FFF2-40B4-BE49-F238E27FC236}">
                <a16:creationId xmlns:a16="http://schemas.microsoft.com/office/drawing/2014/main" id="{44CFBF67-AC68-E9B0-112D-B22F0E29295E}"/>
              </a:ext>
            </a:extLst>
          </p:cNvPr>
          <p:cNvPicPr>
            <a:picLocks noChangeAspect="1"/>
          </p:cNvPicPr>
          <p:nvPr/>
        </p:nvPicPr>
        <p:blipFill>
          <a:blip r:embed="rId5"/>
          <a:stretch>
            <a:fillRect/>
          </a:stretch>
        </p:blipFill>
        <p:spPr>
          <a:xfrm>
            <a:off x="2367107" y="888038"/>
            <a:ext cx="4793656" cy="3623850"/>
          </a:xfrm>
          <a:prstGeom prst="rect">
            <a:avLst/>
          </a:prstGeom>
        </p:spPr>
      </p:pic>
    </p:spTree>
    <p:extLst>
      <p:ext uri="{BB962C8B-B14F-4D97-AF65-F5344CB8AC3E}">
        <p14:creationId xmlns:p14="http://schemas.microsoft.com/office/powerpoint/2010/main" val="120053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gradFill>
          <a:gsLst>
            <a:gs pos="0">
              <a:srgbClr val="02033B"/>
            </a:gs>
            <a:gs pos="100000">
              <a:srgbClr val="02033B"/>
            </a:gs>
          </a:gsLst>
          <a:lin ang="198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d70a4d3-9857-43d5-bec4-4df2feea179b?pitch-bytes=3462&amp;pitch-content-type=image%2Fsvg%2Bxml"/>
          <p:cNvPicPr>
            <a:picLocks noChangeAspect="1"/>
          </p:cNvPicPr>
          <p:nvPr/>
        </p:nvPicPr>
        <p:blipFill>
          <a:blip r:embed="rId3">
            <a:alphaModFix amt="50000"/>
            <a:blur rad="150"/>
            <a:extLst>
              <a:ext uri="{96DAC541-7B7A-43D3-8B79-37D633B846F1}">
                <asvg:svgBlip xmlns:asvg="http://schemas.microsoft.com/office/drawing/2016/SVG/main" r:embed="rId4"/>
              </a:ext>
            </a:extLst>
          </a:blip>
          <a:srcRect t="6150" b="6150"/>
          <a:stretch/>
        </p:blipFill>
        <p:spPr>
          <a:xfrm>
            <a:off x="0" y="0"/>
            <a:ext cx="9144000" cy="5143500"/>
          </a:xfrm>
          <a:prstGeom prst="rect">
            <a:avLst/>
          </a:prstGeom>
          <a:effectLst>
            <a:blur rad="190500"/>
          </a:effectLst>
        </p:spPr>
      </p:pic>
      <p:sp>
        <p:nvSpPr>
          <p:cNvPr id="4" name="Text 0"/>
          <p:cNvSpPr/>
          <p:nvPr/>
        </p:nvSpPr>
        <p:spPr>
          <a:xfrm rot="21120000">
            <a:off x="-2209709" y="-572999"/>
            <a:ext cx="11874334" cy="7014274"/>
          </a:xfrm>
          <a:prstGeom prst="roundRect">
            <a:avLst>
              <a:gd name="adj" fmla="val -13036"/>
            </a:avLst>
          </a:prstGeom>
          <a:gradFill>
            <a:gsLst>
              <a:gs pos="0">
                <a:srgbClr val="3073BB"/>
              </a:gs>
              <a:gs pos="100000">
                <a:srgbClr val="0E0E0E"/>
              </a:gs>
            </a:gsLst>
            <a:lin ang="16200000"/>
          </a:gradFill>
          <a:ln/>
        </p:spPr>
        <p:txBody>
          <a:bodyPr wrap="square" lIns="659685" tIns="828074" rIns="659685" bIns="828074" rtlCol="0" anchor="ctr"/>
          <a:lstStyle/>
          <a:p>
            <a:pPr algn="ctr">
              <a:lnSpc>
                <a:spcPts val="1680"/>
              </a:lnSpc>
            </a:pPr>
            <a:endParaRPr lang="en-US" sz="1050"/>
          </a:p>
        </p:txBody>
      </p:sp>
      <p:sp>
        <p:nvSpPr>
          <p:cNvPr id="5" name="Text 1"/>
          <p:cNvSpPr/>
          <p:nvPr/>
        </p:nvSpPr>
        <p:spPr>
          <a:xfrm rot="3300000">
            <a:off x="-2170316" y="-1826303"/>
            <a:ext cx="12713017" cy="9520882"/>
          </a:xfrm>
          <a:prstGeom prst="roundRect">
            <a:avLst>
              <a:gd name="adj" fmla="val -9604"/>
            </a:avLst>
          </a:prstGeom>
          <a:gradFill>
            <a:gsLst>
              <a:gs pos="0">
                <a:srgbClr val="023E8A"/>
              </a:gs>
              <a:gs pos="100000">
                <a:srgbClr val="000000"/>
              </a:gs>
            </a:gsLst>
            <a:lin ang="16200000"/>
          </a:gradFill>
          <a:ln/>
        </p:spPr>
        <p:txBody>
          <a:bodyPr wrap="square" lIns="706279" tIns="1123993" rIns="706279" bIns="1123993" rtlCol="0" anchor="ctr"/>
          <a:lstStyle/>
          <a:p>
            <a:pPr algn="ctr">
              <a:lnSpc>
                <a:spcPts val="1680"/>
              </a:lnSpc>
            </a:pPr>
            <a:endParaRPr lang="en-US" sz="1050"/>
          </a:p>
        </p:txBody>
      </p:sp>
      <p:sp>
        <p:nvSpPr>
          <p:cNvPr id="10" name="Text 5"/>
          <p:cNvSpPr/>
          <p:nvPr/>
        </p:nvSpPr>
        <p:spPr>
          <a:xfrm>
            <a:off x="0" y="292299"/>
            <a:ext cx="3657600" cy="438150"/>
          </a:xfrm>
          <a:prstGeom prst="rect">
            <a:avLst/>
          </a:prstGeom>
          <a:noFill/>
          <a:ln/>
        </p:spPr>
        <p:txBody>
          <a:bodyPr wrap="square" lIns="0" tIns="0" rIns="0" bIns="0" rtlCol="0" anchor="t"/>
          <a:lstStyle/>
          <a:p>
            <a:pPr algn="l">
              <a:lnSpc>
                <a:spcPts val="3450"/>
              </a:lnSpc>
            </a:pPr>
            <a:r>
              <a:rPr lang="en-US" sz="3000" b="1" kern="0" spc="-24">
                <a:solidFill>
                  <a:srgbClr val="FAFDFF"/>
                </a:solidFill>
                <a:latin typeface="Fraunces" pitchFamily="34" charset="0"/>
                <a:ea typeface="Fraunces" pitchFamily="34" charset="-122"/>
              </a:rPr>
              <a:t>Revenue and </a:t>
            </a:r>
            <a:r>
              <a:rPr lang="en-US" sz="3000" b="1" kern="0" spc="-24" err="1">
                <a:solidFill>
                  <a:srgbClr val="FAFDFF"/>
                </a:solidFill>
                <a:latin typeface="Fraunces" pitchFamily="34" charset="0"/>
                <a:ea typeface="Fraunces" pitchFamily="34" charset="-122"/>
              </a:rPr>
              <a:t>Occupancy_rate</a:t>
            </a:r>
            <a:r>
              <a:rPr lang="en-US" sz="3000" b="1" kern="0" spc="-24">
                <a:solidFill>
                  <a:srgbClr val="FAFDFF"/>
                </a:solidFill>
                <a:latin typeface="Fraunces" pitchFamily="34" charset="0"/>
                <a:ea typeface="Fraunces" pitchFamily="34" charset="-122"/>
              </a:rPr>
              <a:t> are positively correlated</a:t>
            </a:r>
            <a:endParaRPr lang="en-US" sz="3000"/>
          </a:p>
        </p:txBody>
      </p:sp>
      <p:sp>
        <p:nvSpPr>
          <p:cNvPr id="11" name="Text 6"/>
          <p:cNvSpPr/>
          <p:nvPr/>
        </p:nvSpPr>
        <p:spPr>
          <a:xfrm>
            <a:off x="908412" y="2261813"/>
            <a:ext cx="3657600" cy="853281"/>
          </a:xfrm>
          <a:prstGeom prst="rect">
            <a:avLst/>
          </a:prstGeom>
          <a:noFill/>
          <a:ln/>
        </p:spPr>
        <p:txBody>
          <a:bodyPr wrap="square" lIns="0" tIns="0" rIns="0" bIns="0" rtlCol="0" anchor="t"/>
          <a:lstStyle/>
          <a:p>
            <a:pPr algn="l">
              <a:lnSpc>
                <a:spcPts val="1680"/>
              </a:lnSpc>
            </a:pPr>
            <a:endParaRPr lang="en-US" sz="1050"/>
          </a:p>
        </p:txBody>
      </p:sp>
      <p:pic>
        <p:nvPicPr>
          <p:cNvPr id="6" name="Picture 5">
            <a:extLst>
              <a:ext uri="{FF2B5EF4-FFF2-40B4-BE49-F238E27FC236}">
                <a16:creationId xmlns:a16="http://schemas.microsoft.com/office/drawing/2014/main" id="{DDBD24CB-D761-1C08-BBD1-1B0FA5EED05D}"/>
              </a:ext>
            </a:extLst>
          </p:cNvPr>
          <p:cNvPicPr>
            <a:picLocks noChangeAspect="1"/>
          </p:cNvPicPr>
          <p:nvPr/>
        </p:nvPicPr>
        <p:blipFill>
          <a:blip r:embed="rId5"/>
          <a:stretch>
            <a:fillRect/>
          </a:stretch>
        </p:blipFill>
        <p:spPr>
          <a:xfrm>
            <a:off x="5806812" y="653201"/>
            <a:ext cx="3442132" cy="2721037"/>
          </a:xfrm>
          <a:prstGeom prst="rect">
            <a:avLst/>
          </a:prstGeom>
        </p:spPr>
      </p:pic>
      <p:pic>
        <p:nvPicPr>
          <p:cNvPr id="8" name="Picture 7">
            <a:extLst>
              <a:ext uri="{FF2B5EF4-FFF2-40B4-BE49-F238E27FC236}">
                <a16:creationId xmlns:a16="http://schemas.microsoft.com/office/drawing/2014/main" id="{BF1F3CBF-19BE-3717-DF44-1D1EE2571B00}"/>
              </a:ext>
            </a:extLst>
          </p:cNvPr>
          <p:cNvPicPr>
            <a:picLocks noChangeAspect="1"/>
          </p:cNvPicPr>
          <p:nvPr/>
        </p:nvPicPr>
        <p:blipFill>
          <a:blip r:embed="rId6"/>
          <a:stretch>
            <a:fillRect/>
          </a:stretch>
        </p:blipFill>
        <p:spPr>
          <a:xfrm>
            <a:off x="2371271" y="1935767"/>
            <a:ext cx="3261192" cy="27415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2033B"/>
            </a:gs>
            <a:gs pos="100000">
              <a:srgbClr val="02033B"/>
            </a:gs>
          </a:gsLst>
          <a:lin ang="198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d70a4d3-9857-43d5-bec4-4df2feea179b?pitch-bytes=3462&amp;pitch-content-type=image%2Fsvg%2Bxml"/>
          <p:cNvPicPr>
            <a:picLocks noChangeAspect="1"/>
          </p:cNvPicPr>
          <p:nvPr/>
        </p:nvPicPr>
        <p:blipFill>
          <a:blip r:embed="rId3">
            <a:alphaModFix amt="50000"/>
            <a:blur rad="150"/>
            <a:extLst>
              <a:ext uri="{96DAC541-7B7A-43D3-8B79-37D633B846F1}">
                <asvg:svgBlip xmlns:asvg="http://schemas.microsoft.com/office/drawing/2016/SVG/main" r:embed="rId4"/>
              </a:ext>
            </a:extLst>
          </a:blip>
          <a:srcRect t="6150" b="6150"/>
          <a:stretch/>
        </p:blipFill>
        <p:spPr>
          <a:xfrm>
            <a:off x="0" y="0"/>
            <a:ext cx="9144000" cy="5143500"/>
          </a:xfrm>
          <a:prstGeom prst="rect">
            <a:avLst/>
          </a:prstGeom>
          <a:effectLst>
            <a:blur rad="190500"/>
          </a:effectLst>
        </p:spPr>
      </p:pic>
      <p:sp>
        <p:nvSpPr>
          <p:cNvPr id="4" name="Text 0"/>
          <p:cNvSpPr/>
          <p:nvPr/>
        </p:nvSpPr>
        <p:spPr>
          <a:xfrm rot="21120000">
            <a:off x="-2209709" y="-572999"/>
            <a:ext cx="11874334" cy="7014274"/>
          </a:xfrm>
          <a:prstGeom prst="roundRect">
            <a:avLst>
              <a:gd name="adj" fmla="val -13036"/>
            </a:avLst>
          </a:prstGeom>
          <a:gradFill>
            <a:gsLst>
              <a:gs pos="0">
                <a:srgbClr val="3073BB"/>
              </a:gs>
              <a:gs pos="100000">
                <a:srgbClr val="0E0E0E"/>
              </a:gs>
            </a:gsLst>
            <a:lin ang="16200000"/>
          </a:gradFill>
          <a:ln/>
        </p:spPr>
        <p:txBody>
          <a:bodyPr wrap="square" lIns="659685" tIns="828074" rIns="659685" bIns="828074" rtlCol="0" anchor="ctr"/>
          <a:lstStyle/>
          <a:p>
            <a:pPr algn="ctr">
              <a:lnSpc>
                <a:spcPts val="1680"/>
              </a:lnSpc>
            </a:pPr>
            <a:endParaRPr lang="en-US" sz="1050"/>
          </a:p>
        </p:txBody>
      </p:sp>
      <p:sp>
        <p:nvSpPr>
          <p:cNvPr id="5" name="Text 1"/>
          <p:cNvSpPr/>
          <p:nvPr/>
        </p:nvSpPr>
        <p:spPr>
          <a:xfrm rot="3300000">
            <a:off x="-2106910" y="-1826304"/>
            <a:ext cx="12713017" cy="9520882"/>
          </a:xfrm>
          <a:prstGeom prst="roundRect">
            <a:avLst>
              <a:gd name="adj" fmla="val -9604"/>
            </a:avLst>
          </a:prstGeom>
          <a:gradFill>
            <a:gsLst>
              <a:gs pos="0">
                <a:srgbClr val="023E8A"/>
              </a:gs>
              <a:gs pos="100000">
                <a:srgbClr val="000000"/>
              </a:gs>
            </a:gsLst>
            <a:lin ang="16200000"/>
          </a:gradFill>
          <a:ln/>
        </p:spPr>
        <p:txBody>
          <a:bodyPr wrap="square" lIns="706279" tIns="1123993" rIns="706279" bIns="1123993" rtlCol="0" anchor="ctr"/>
          <a:lstStyle/>
          <a:p>
            <a:pPr algn="ctr">
              <a:lnSpc>
                <a:spcPts val="1680"/>
              </a:lnSpc>
            </a:pPr>
            <a:endParaRPr lang="en-US" sz="1050"/>
          </a:p>
        </p:txBody>
      </p:sp>
      <p:sp>
        <p:nvSpPr>
          <p:cNvPr id="11" name="Text 6"/>
          <p:cNvSpPr/>
          <p:nvPr/>
        </p:nvSpPr>
        <p:spPr>
          <a:xfrm>
            <a:off x="908412" y="2699963"/>
            <a:ext cx="3657600" cy="1493242"/>
          </a:xfrm>
          <a:prstGeom prst="rect">
            <a:avLst/>
          </a:prstGeom>
          <a:noFill/>
          <a:ln/>
        </p:spPr>
        <p:txBody>
          <a:bodyPr wrap="square" lIns="0" tIns="0" rIns="0" bIns="0" rtlCol="0" anchor="t"/>
          <a:lstStyle/>
          <a:p>
            <a:pPr algn="l">
              <a:lnSpc>
                <a:spcPts val="1680"/>
              </a:lnSpc>
            </a:pPr>
            <a:endParaRPr lang="en-US" sz="1050"/>
          </a:p>
        </p:txBody>
      </p:sp>
      <p:sp>
        <p:nvSpPr>
          <p:cNvPr id="2" name="Title 1">
            <a:extLst>
              <a:ext uri="{FF2B5EF4-FFF2-40B4-BE49-F238E27FC236}">
                <a16:creationId xmlns:a16="http://schemas.microsoft.com/office/drawing/2014/main" id="{C809D342-334C-3C41-19A5-C7369C7AF7C3}"/>
              </a:ext>
            </a:extLst>
          </p:cNvPr>
          <p:cNvSpPr txBox="1">
            <a:spLocks/>
          </p:cNvSpPr>
          <p:nvPr/>
        </p:nvSpPr>
        <p:spPr>
          <a:xfrm>
            <a:off x="308319" y="689237"/>
            <a:ext cx="4206303" cy="36252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solidFill>
                  <a:schemeClr val="bg1"/>
                </a:solidFill>
                <a:latin typeface="+mn-lt"/>
                <a:ea typeface="+mn-ea"/>
                <a:cs typeface="+mn-cs"/>
              </a:rPr>
              <a:t>Model Building: A Random Forest Model with R-square Value</a:t>
            </a:r>
            <a:br>
              <a:rPr lang="en-US" sz="3000" b="1">
                <a:solidFill>
                  <a:schemeClr val="bg1"/>
                </a:solidFill>
                <a:latin typeface="+mn-lt"/>
                <a:ea typeface="+mn-ea"/>
                <a:cs typeface="+mn-cs"/>
              </a:rPr>
            </a:br>
            <a:r>
              <a:rPr lang="en-US" sz="7300" b="1">
                <a:solidFill>
                  <a:schemeClr val="bg2"/>
                </a:solidFill>
                <a:latin typeface="+mn-lt"/>
                <a:ea typeface="+mn-ea"/>
                <a:cs typeface="+mn-cs"/>
              </a:rPr>
              <a:t>88.9%</a:t>
            </a:r>
            <a:r>
              <a:rPr lang="en-US" sz="6000" b="1">
                <a:solidFill>
                  <a:schemeClr val="bg2"/>
                </a:solidFill>
              </a:rPr>
              <a:t> </a:t>
            </a:r>
          </a:p>
          <a:p>
            <a:r>
              <a:rPr lang="en-US" sz="3000" b="1">
                <a:solidFill>
                  <a:schemeClr val="bg1"/>
                </a:solidFill>
                <a:latin typeface="+mn-lt"/>
                <a:ea typeface="+mn-ea"/>
                <a:cs typeface="+mn-cs"/>
              </a:rPr>
              <a:t>is built which signifies that the Model is Robust</a:t>
            </a:r>
            <a:br>
              <a:rPr lang="en-US" sz="3000" b="1">
                <a:solidFill>
                  <a:schemeClr val="bg1"/>
                </a:solidFill>
                <a:latin typeface="+mn-lt"/>
                <a:ea typeface="+mn-ea"/>
                <a:cs typeface="+mn-cs"/>
              </a:rPr>
            </a:br>
            <a:endParaRPr lang="en-US" sz="3000" b="1">
              <a:solidFill>
                <a:schemeClr val="bg1"/>
              </a:solidFill>
              <a:latin typeface="+mn-lt"/>
              <a:ea typeface="+mn-ea"/>
              <a:cs typeface="+mn-cs"/>
            </a:endParaRPr>
          </a:p>
        </p:txBody>
      </p:sp>
    </p:spTree>
    <p:extLst>
      <p:ext uri="{BB962C8B-B14F-4D97-AF65-F5344CB8AC3E}">
        <p14:creationId xmlns:p14="http://schemas.microsoft.com/office/powerpoint/2010/main" val="156584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45210A081F30478E880CE3E6E716B4" ma:contentTypeVersion="12" ma:contentTypeDescription="Create a new document." ma:contentTypeScope="" ma:versionID="cd36ff3cc6d839b998bdd5838c58d139">
  <xsd:schema xmlns:xsd="http://www.w3.org/2001/XMLSchema" xmlns:xs="http://www.w3.org/2001/XMLSchema" xmlns:p="http://schemas.microsoft.com/office/2006/metadata/properties" xmlns:ns3="5432f506-dfe1-4195-abb1-b396a46009c5" xmlns:ns4="718736c8-186b-4a37-84f0-524267b5d30e" targetNamespace="http://schemas.microsoft.com/office/2006/metadata/properties" ma:root="true" ma:fieldsID="00b47f35639573c20a46d565fe4e16bc" ns3:_="" ns4:_="">
    <xsd:import namespace="5432f506-dfe1-4195-abb1-b396a46009c5"/>
    <xsd:import namespace="718736c8-186b-4a37-84f0-524267b5d30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2f506-dfe1-4195-abb1-b396a46009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18736c8-186b-4a37-84f0-524267b5d3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432f506-dfe1-4195-abb1-b396a46009c5" xsi:nil="true"/>
  </documentManagement>
</p:properties>
</file>

<file path=customXml/itemProps1.xml><?xml version="1.0" encoding="utf-8"?>
<ds:datastoreItem xmlns:ds="http://schemas.openxmlformats.org/officeDocument/2006/customXml" ds:itemID="{8A9BFC3C-8FC7-46E5-97B8-941F4C5E0BBB}">
  <ds:schemaRefs>
    <ds:schemaRef ds:uri="http://schemas.microsoft.com/sharepoint/v3/contenttype/forms"/>
  </ds:schemaRefs>
</ds:datastoreItem>
</file>

<file path=customXml/itemProps2.xml><?xml version="1.0" encoding="utf-8"?>
<ds:datastoreItem xmlns:ds="http://schemas.openxmlformats.org/officeDocument/2006/customXml" ds:itemID="{37F69DDA-9B84-490B-8259-189A79E74127}">
  <ds:schemaRefs>
    <ds:schemaRef ds:uri="5432f506-dfe1-4195-abb1-b396a46009c5"/>
    <ds:schemaRef ds:uri="718736c8-186b-4a37-84f0-524267b5d3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A7A102C-8F95-4C06-811F-FE5411161710}">
  <ds:schemaRefs>
    <ds:schemaRef ds:uri="http://www.w3.org/XML/1998/namespace"/>
    <ds:schemaRef ds:uri="718736c8-186b-4a37-84f0-524267b5d30e"/>
    <ds:schemaRef ds:uri="5432f506-dfe1-4195-abb1-b396a46009c5"/>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On-screen Show (16:9)</PresentationFormat>
  <Paragraphs>57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DM Sans</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Maximizing Revenue for Airbnb Properties in Chicago</dc:title>
  <dc:subject>PptxGenJS Presentation</dc:subject>
  <dc:creator>Pitch Software GmbH</dc:creator>
  <cp:lastModifiedBy>Mithila Reddy Chitukula</cp:lastModifiedBy>
  <cp:revision>1</cp:revision>
  <dcterms:created xsi:type="dcterms:W3CDTF">2023-12-08T01:19:25Z</dcterms:created>
  <dcterms:modified xsi:type="dcterms:W3CDTF">2023-12-09T04:32:51Z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2023-12-08T14:42:43Z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b1ad190d-d228-4963-8d61-018860f73cc0</vt:lpwstr>
  </property>
  <property fmtid="{D5CDD505-2E9C-101B-9397-08002B2CF9AE}" pid="8" name="MSIP_Label_4044bd30-2ed7-4c9d-9d12-46200872a97b_ContentBits">
    <vt:lpwstr>0</vt:lpwstr>
  </property>
  <property fmtid="{D5CDD505-2E9C-101B-9397-08002B2CF9AE}" pid="9" name="ContentTypeId">
    <vt:lpwstr>0x0101007345210A081F30478E880CE3E6E716B4</vt:lpwstr>
  </property>
</Properties>
</file>