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4" r:id="rId11"/>
    <p:sldId id="2146847065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E00822-655D-497F-9ECA-4AAC1B82E0A3}" v="1" dt="2025-02-25T18:39:12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 Sanku" userId="a4c4824b-0754-45e8-8ae7-b2767765f367" providerId="ADAL" clId="{20E00822-655D-497F-9ECA-4AAC1B82E0A3}"/>
    <pc:docChg chg="modSld">
      <pc:chgData name="Srinivas Sanku" userId="a4c4824b-0754-45e8-8ae7-b2767765f367" providerId="ADAL" clId="{20E00822-655D-497F-9ECA-4AAC1B82E0A3}" dt="2025-02-25T18:39:12.561" v="0" actId="20577"/>
      <pc:docMkLst>
        <pc:docMk/>
      </pc:docMkLst>
      <pc:sldChg chg="modSp mod">
        <pc:chgData name="Srinivas Sanku" userId="a4c4824b-0754-45e8-8ae7-b2767765f367" providerId="ADAL" clId="{20E00822-655D-497F-9ECA-4AAC1B82E0A3}" dt="2025-02-25T18:39:12.561" v="0" actId="20577"/>
        <pc:sldMkLst>
          <pc:docMk/>
          <pc:sldMk cId="3202024527" sldId="265"/>
        </pc:sldMkLst>
        <pc:spChg chg="mod">
          <ac:chgData name="Srinivas Sanku" userId="a4c4824b-0754-45e8-8ae7-b2767765f367" providerId="ADAL" clId="{20E00822-655D-497F-9ECA-4AAC1B82E0A3}" dt="2025-02-25T18:39:12.561" v="0" actId="20577"/>
          <ac:spMkLst>
            <pc:docMk/>
            <pc:sldMk cId="3202024527" sldId="265"/>
            <ac:spMk id="2" creationId="{C4FFAF3C-BA60-9181-132C-C36C403AAEA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srinivas-19/Image-Steganography-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/>
          </a:bodyPr>
          <a:lstStyle/>
          <a:p>
            <a:pPr algn="ctr"/>
            <a:r>
              <a:rPr lang="en-US" sz="2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Sanku Srinivas</a:t>
            </a:r>
            <a:endParaRPr lang="en-US" sz="2000" b="1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Aurora’s PG College, MCA </a:t>
            </a:r>
          </a:p>
          <a:p>
            <a:endParaRPr lang="en-US" sz="2000" b="1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>
                <a:hlinkClick r:id="rId2"/>
              </a:rPr>
              <a:t>https://github.com/ssrinivas-19/Image-Steganography-.git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/>
              <a:t>AES Encryption Integration – Additional security for messages.</a:t>
            </a:r>
          </a:p>
          <a:p>
            <a:pPr marL="305435" indent="-305435"/>
            <a:r>
              <a:rPr lang="en-US" sz="2000"/>
              <a:t>Image Format Expansion – Support for JPEG, BMP, etc.</a:t>
            </a:r>
          </a:p>
          <a:p>
            <a:pPr marL="305435" indent="-305435"/>
            <a:r>
              <a:rPr lang="en-US" sz="2000"/>
              <a:t>Steganalysis Detection Prevention – Enhancing security against detection.</a:t>
            </a:r>
          </a:p>
          <a:p>
            <a:pPr marL="305435" indent="-305435"/>
            <a:r>
              <a:rPr lang="en-US" sz="2000"/>
              <a:t>Mobile &amp; Desktop App – Developing for Android, iOS, and Windows.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>
                <a:latin typeface="Arial"/>
                <a:ea typeface="+mn-lt"/>
                <a:cs typeface="Arial"/>
              </a:rPr>
              <a:t>  </a:t>
            </a:r>
            <a:endParaRPr lang="en-US">
              <a:latin typeface="Arial"/>
              <a:cs typeface="Arial"/>
            </a:endParaRPr>
          </a:p>
          <a:p>
            <a:pPr marL="305435" indent="-305435"/>
            <a:r>
              <a:rPr lang="en-US" sz="2000" b="1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Arial"/>
              </a:rPr>
              <a:t>Technology used</a:t>
            </a:r>
            <a:endParaRPr lang="en-US">
              <a:latin typeface="Arial"/>
              <a:cs typeface="Arial"/>
            </a:endParaRP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Wow factor </a:t>
            </a:r>
            <a:endParaRPr lang="en-US" sz="200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>
              <a:latin typeface="Arial"/>
              <a:ea typeface="+mn-lt"/>
              <a:cs typeface="+mn-lt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r>
              <a:rPr lang="en-US" sz="2400"/>
              <a:t>With the rise of cyber threats, securing sensitive information is a major concern. Traditional encryption methods can be detected, making them vulnerable. This project uses </a:t>
            </a:r>
            <a:r>
              <a:rPr lang="en-US" sz="2400" b="1"/>
              <a:t>Image Steganography</a:t>
            </a:r>
            <a:r>
              <a:rPr lang="en-US" sz="2400"/>
              <a:t> to </a:t>
            </a:r>
            <a:r>
              <a:rPr lang="en-US" sz="2400" b="1"/>
              <a:t>hide secret messages inside images</a:t>
            </a:r>
            <a:r>
              <a:rPr lang="en-US" sz="2400"/>
              <a:t>, ensuring </a:t>
            </a:r>
            <a:r>
              <a:rPr lang="en-US" sz="2400" b="1"/>
              <a:t>undetectable and secure communication</a:t>
            </a:r>
            <a:r>
              <a:rPr lang="en-US" sz="2400"/>
              <a:t>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b="1"/>
              <a:t>Programming Language</a:t>
            </a:r>
            <a:r>
              <a:rPr lang="en-IN" sz="2000"/>
              <a:t>: Python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b="1"/>
              <a:t>GUI Framework</a:t>
            </a:r>
            <a:r>
              <a:rPr lang="en-IN" sz="2000"/>
              <a:t>: </a:t>
            </a:r>
            <a:r>
              <a:rPr lang="en-IN" sz="2000" err="1"/>
              <a:t>Tkinter</a:t>
            </a:r>
            <a:endParaRPr lang="en-IN" sz="2000"/>
          </a:p>
          <a:p>
            <a:pPr>
              <a:buFont typeface="Wingdings" panose="05000000000000000000" pitchFamily="2" charset="2"/>
              <a:buChar char="§"/>
            </a:pPr>
            <a:r>
              <a:rPr lang="en-IN" sz="2000" b="1"/>
              <a:t>Libraries Used</a:t>
            </a:r>
            <a:r>
              <a:rPr lang="en-IN" sz="2000"/>
              <a:t>: OpenCV, NumPy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b="1"/>
              <a:t>Encryption &amp; Decryption</a:t>
            </a:r>
            <a:r>
              <a:rPr lang="en-IN" sz="2000"/>
              <a:t>: Bit Manipulation &amp; LSB (Least Significant Bit) technique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b="1"/>
              <a:t>File Handling</a:t>
            </a:r>
            <a:r>
              <a:rPr lang="en-IN" sz="2000"/>
              <a:t>: Reading &amp; Writing PNG image formats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/>
              <a:t> </a:t>
            </a:r>
            <a:r>
              <a:rPr lang="en-IN" sz="2000" b="1"/>
              <a:t>Secret Message Hiding</a:t>
            </a:r>
            <a:r>
              <a:rPr lang="en-IN" sz="2000"/>
              <a:t> – Embeds messages within images without visible changes.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b="1"/>
              <a:t> User-Friendly GUI</a:t>
            </a:r>
            <a:r>
              <a:rPr lang="en-IN" sz="2000"/>
              <a:t> – Easy-to-use interface with buttons for encryption &amp; decryption.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/>
              <a:t> </a:t>
            </a:r>
            <a:r>
              <a:rPr lang="en-IN" sz="2000" b="1"/>
              <a:t>Password Protection</a:t>
            </a:r>
            <a:r>
              <a:rPr lang="en-IN" sz="2000"/>
              <a:t> – Ensures only authorized users can extract hidden messages.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/>
              <a:t> </a:t>
            </a:r>
            <a:r>
              <a:rPr lang="en-IN" sz="2000" b="1"/>
              <a:t>No Internet Required</a:t>
            </a:r>
            <a:r>
              <a:rPr lang="en-IN" sz="2000"/>
              <a:t> – Works entirely offline for enhanced security.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/>
              <a:t> </a:t>
            </a:r>
            <a:r>
              <a:rPr lang="en-IN" sz="2000" b="1"/>
              <a:t>Real-time Image Processing</a:t>
            </a:r>
            <a:r>
              <a:rPr lang="en-IN" sz="2000"/>
              <a:t> – Fast and efficient message embedding and retrieval.</a:t>
            </a:r>
            <a:endParaRPr lang="en-IN" sz="1800" b="1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/>
              <a:t>Cybersecurity Enthusiasts – For secure offline message hiding.</a:t>
            </a:r>
          </a:p>
          <a:p>
            <a:r>
              <a:rPr lang="en-IN" sz="2000"/>
              <a:t>Government &amp; Defence – Secure sensitive data without raising suspicion.</a:t>
            </a:r>
          </a:p>
          <a:p>
            <a:r>
              <a:rPr lang="en-IN" sz="2000"/>
              <a:t>Journalists &amp; Activists – Safe transmission of confidential data.</a:t>
            </a:r>
          </a:p>
          <a:p>
            <a:r>
              <a:rPr lang="en-IN" sz="2000"/>
              <a:t>Educational Purposes – Understanding steganography &amp; encryption techniques.</a:t>
            </a:r>
          </a:p>
          <a:p>
            <a:r>
              <a:rPr lang="en-IN" sz="2000"/>
              <a:t>General Users – Anyone who needs a private message storage method.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BC8E5-EFB0-A847-D79A-AF4617C01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76CB-913E-A116-4E43-67892E36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224D2B-5CB6-DA70-4D50-C623DF043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096" y="2177976"/>
            <a:ext cx="5377181" cy="3602711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C319B01-86A7-94A5-85C4-F7F6DE672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23" y="2177975"/>
            <a:ext cx="5733347" cy="360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4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E4527-97DD-7213-85E4-CB5035862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D3E3-B026-A257-A7D8-BC9E7966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710394D-DDC6-14B1-EAF8-CD0028DCA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05" y="1978124"/>
            <a:ext cx="5701296" cy="383412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E29000A-DBD1-8831-0ECD-572454B96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549" y="1974305"/>
            <a:ext cx="5328746" cy="383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61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This project implements </a:t>
            </a:r>
            <a:r>
              <a:rPr lang="en-US" sz="2000" b="1"/>
              <a:t>Image Steganography</a:t>
            </a:r>
            <a:r>
              <a:rPr lang="en-US" sz="2000"/>
              <a:t> using </a:t>
            </a:r>
            <a:r>
              <a:rPr lang="en-US" sz="2000" b="1"/>
              <a:t>Python and </a:t>
            </a:r>
            <a:r>
              <a:rPr lang="en-US" sz="2000" b="1" err="1"/>
              <a:t>Tkinter</a:t>
            </a:r>
            <a:r>
              <a:rPr lang="en-US" sz="2000"/>
              <a:t>, enabling users to </a:t>
            </a:r>
            <a:r>
              <a:rPr lang="en-US" sz="2000" b="1"/>
              <a:t>securely hide and retrieve messages inside images</a:t>
            </a:r>
            <a:r>
              <a:rPr lang="en-US" sz="2000"/>
              <a:t>. The </a:t>
            </a:r>
            <a:r>
              <a:rPr lang="en-US" sz="2000" b="1"/>
              <a:t>graphical interface (GUI)</a:t>
            </a:r>
            <a:r>
              <a:rPr lang="en-US" sz="2000"/>
              <a:t> provides an </a:t>
            </a:r>
            <a:r>
              <a:rPr lang="en-US" sz="2000" b="1"/>
              <a:t>interactive and easy-to-use</a:t>
            </a:r>
            <a:r>
              <a:rPr lang="en-US" sz="2000"/>
              <a:t> experience. Password protection ensures only authorized users can extract messages, enhancing security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b30265f8-c5e2-4918-b4a1-b977299ca3e2"/>
    <ds:schemaRef ds:uri="fadb41d3-f9cb-40fb-903c-8cacaba95bb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b30265f8-c5e2-4918-b4a1-b977299ca3e2"/>
    <ds:schemaRef ds:uri="fadb41d3-f9cb-40fb-903c-8cacaba95bb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revision>1</cp:revision>
  <dcterms:created xsi:type="dcterms:W3CDTF">2021-05-26T16:50:10Z</dcterms:created>
  <dcterms:modified xsi:type="dcterms:W3CDTF">2025-02-25T18:39:25Z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