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Ginyu Force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7d6b1ad6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97d6b1ad6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7d6b1ad60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7d6b1ad60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9b1d6405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9b1d6405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Kolby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7d6b1ad6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97d6b1ad6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7d6b1ad6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7d6b1ad6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Nautishay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a8a585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a8a585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Nautishay - extended cut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7d6b1ad60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7d6b1ad6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Vikram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7d6b1ad60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7d6b1ad60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7d6b1ad6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7d6b1ad6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06969"/>
              </a:buClr>
              <a:buSzPts val="2800"/>
              <a:buFont typeface="Maven Pro"/>
              <a:buNone/>
              <a:defRPr b="1" sz="2800">
                <a:solidFill>
                  <a:srgbClr val="306969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300"/>
              <a:buFont typeface="Nunito"/>
              <a:buChar char="●"/>
              <a:defRPr sz="13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○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■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●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○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■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●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○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Font typeface="Nunito"/>
              <a:buChar char="■"/>
              <a:defRPr sz="1100">
                <a:solidFill>
                  <a:srgbClr val="49B7B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80126"/>
            <a:ext cx="4255500" cy="20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Jeshore Final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423100" y="2429450"/>
            <a:ext cx="5956800" cy="24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Skyler Bolton, Nautishay Cain, Joel Garner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Alex Hamilton, Jackson Hyde, Kolby Isenburg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/>
              <a:t>Tay Richardson, Hrishikesh Vikram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209975"/>
            <a:ext cx="70305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life utility of design patterns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life implementation of design patterns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create a UI with JavaFX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create different UML diagrams and understanding their utility in large projects.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and teamwork skills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06300"/>
            <a:ext cx="70305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300"/>
              <a:buChar char="●"/>
            </a:pPr>
            <a:r>
              <a:rPr lang="en">
                <a:solidFill>
                  <a:srgbClr val="49B7B7"/>
                </a:solidFill>
              </a:rPr>
              <a:t>Java/JavaFX application that utilizes multiple design patterns (adapter, singleton, visitor, and composite) that executes activities of a virtual drone on a virtual farm with a UI that allows the user to select a variety of functions at any time. 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Stores list of Items and Item Containers on the farm.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Add/change different attributes regarding the items/item containers.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Virtual drone can visit different items/item containers.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Virtual drone can scan the entire farm.</a:t>
            </a:r>
            <a:endParaRPr>
              <a:solidFill>
                <a:srgbClr val="49B7B7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300"/>
              <a:buChar char="●"/>
            </a:pPr>
            <a:r>
              <a:rPr lang="en">
                <a:solidFill>
                  <a:srgbClr val="49B7B7"/>
                </a:solidFill>
              </a:rPr>
              <a:t>Connecting to a real world Tello Quadcopter drone with the same UI that executes different kinds of physical drone functionalities.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Drone can visit physical items place within a 32x24 foot area. </a:t>
            </a:r>
            <a:endParaRPr>
              <a:solidFill>
                <a:srgbClr val="49B7B7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B7B7"/>
              </a:buClr>
              <a:buSzPts val="1100"/>
              <a:buChar char="○"/>
            </a:pPr>
            <a:r>
              <a:rPr lang="en">
                <a:solidFill>
                  <a:srgbClr val="49B7B7"/>
                </a:solidFill>
              </a:rPr>
              <a:t>Drone can scan a 32x24 foot area.</a:t>
            </a:r>
            <a:endParaRPr>
              <a:solidFill>
                <a:srgbClr val="49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being solved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209975"/>
            <a:ext cx="7030500" cy="3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coherent and easy to use user interface for the farmer to be able to operate the drone that will make farm management easier. 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any drone can solve problems on the farm, it must be connected to first and foremost. Connecting to the physical drone was an important issue to be solved.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295475"/>
            <a:ext cx="70305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Flexible team structure based on majority rule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Decisions are made as a group in regards to communication and general group actions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individual assignments, roles are listed and accepted via volunteering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discussions are held when issues arise in team communication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communication primarily held on Discord in a group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26900"/>
            <a:ext cx="70305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for collecting requirements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Instructions provided by multiple assignments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 meetings that allowed us to specify implementations of requirements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work was divided and integrated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Project requirements were split into multiple parts and we had people sign up for certain parts of the assignment that they were comfortable doing.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Requirements - Use Case Diagram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925" y="1153075"/>
            <a:ext cx="4787576" cy="39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268775"/>
            <a:ext cx="7030500" cy="28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for turning requirements into specifications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detailed uses cases and UML diagrams 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Class Diagrams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State Chart Diagrams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Sequence Diagrams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work was divided and integrated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Project specifications were split into multiple parts and we had people sign up for certain parts of the assignment that they were comfortable doing.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</a:t>
            </a:r>
            <a:r>
              <a:rPr lang="en"/>
              <a:t>Implementation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332975"/>
            <a:ext cx="7030500" cy="31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meeting to determine the exact requirements for the design.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Divided the assignment into multiple parts.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list of the different parts of the assignment and had people sign up.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members of the group would get together and combine what they had to create a single implementation.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236675"/>
            <a:ext cx="70305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each aspect of the dashboard and simulation to meet the requirements and not exceed the bounds of normal use.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Examples: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Item not exceeding the size of its container.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 exceeding the bounds of the farm.</a:t>
            </a:r>
            <a:endParaRPr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Drone </a:t>
            </a:r>
            <a:r>
              <a:rPr lang="en"/>
              <a:t>visiting items and scanning the farm correctly.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Tello Drone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Went to a park and mapped out a 32x24 foot area to test the drone’s scanning and visiting functionalities.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