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7315200" cy="96012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7688" indent="-90488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6963" indent="-182563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4650" indent="-273050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3925" indent="-365125" algn="l" rtl="0" fontAlgn="base">
      <a:spcBef>
        <a:spcPct val="0"/>
      </a:spcBef>
      <a:spcAft>
        <a:spcPct val="0"/>
      </a:spcAft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5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FF88"/>
    <a:srgbClr val="990000"/>
    <a:srgbClr val="994733"/>
    <a:srgbClr val="800000"/>
    <a:srgbClr val="AF8E37"/>
    <a:srgbClr val="003300"/>
    <a:srgbClr val="E7D19A"/>
    <a:srgbClr val="92752E"/>
    <a:srgbClr val="8FB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9854E-47AA-41E1-AAA3-FDD3862DF3C9}" v="69" dt="2023-11-12T21:40:2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69" autoAdjust="0"/>
    <p:restoredTop sz="98934" autoAdjust="0"/>
  </p:normalViewPr>
  <p:slideViewPr>
    <p:cSldViewPr>
      <p:cViewPr>
        <p:scale>
          <a:sx n="23" d="100"/>
          <a:sy n="23" d="100"/>
        </p:scale>
        <p:origin x="1218" y="-210"/>
      </p:cViewPr>
      <p:guideLst>
        <p:guide orient="horz" pos="10368"/>
        <p:guide pos="1382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Spencer" userId="09ae356f743bf8be" providerId="LiveId" clId="{45A9854E-47AA-41E1-AAA3-FDD3862DF3C9}"/>
    <pc:docChg chg="undo custSel modSld">
      <pc:chgData name="Warren Spencer" userId="09ae356f743bf8be" providerId="LiveId" clId="{45A9854E-47AA-41E1-AAA3-FDD3862DF3C9}" dt="2023-11-12T21:43:11.855" v="1371" actId="1076"/>
      <pc:docMkLst>
        <pc:docMk/>
      </pc:docMkLst>
      <pc:sldChg chg="addSp delSp modSp mod">
        <pc:chgData name="Warren Spencer" userId="09ae356f743bf8be" providerId="LiveId" clId="{45A9854E-47AA-41E1-AAA3-FDD3862DF3C9}" dt="2023-11-12T21:43:11.855" v="1371" actId="1076"/>
        <pc:sldMkLst>
          <pc:docMk/>
          <pc:sldMk cId="0" sldId="256"/>
        </pc:sldMkLst>
        <pc:spChg chg="mod">
          <ac:chgData name="Warren Spencer" userId="09ae356f743bf8be" providerId="LiveId" clId="{45A9854E-47AA-41E1-AAA3-FDD3862DF3C9}" dt="2023-11-12T21:35:48.343" v="1243" actId="20577"/>
          <ac:spMkLst>
            <pc:docMk/>
            <pc:sldMk cId="0" sldId="256"/>
            <ac:spMk id="2" creationId="{12B970CA-A3A5-8419-F412-27410639A679}"/>
          </ac:spMkLst>
        </pc:spChg>
        <pc:spChg chg="add mod">
          <ac:chgData name="Warren Spencer" userId="09ae356f743bf8be" providerId="LiveId" clId="{45A9854E-47AA-41E1-AAA3-FDD3862DF3C9}" dt="2023-11-11T02:24:00.492" v="1100" actId="1076"/>
          <ac:spMkLst>
            <pc:docMk/>
            <pc:sldMk cId="0" sldId="256"/>
            <ac:spMk id="4" creationId="{FD6B7729-BDB1-B872-F343-7BA4B64CE502}"/>
          </ac:spMkLst>
        </pc:spChg>
        <pc:spChg chg="add mod">
          <ac:chgData name="Warren Spencer" userId="09ae356f743bf8be" providerId="LiveId" clId="{45A9854E-47AA-41E1-AAA3-FDD3862DF3C9}" dt="2023-11-11T02:27:49.466" v="1129" actId="1076"/>
          <ac:spMkLst>
            <pc:docMk/>
            <pc:sldMk cId="0" sldId="256"/>
            <ac:spMk id="5" creationId="{7D4D2863-DFA3-82B9-5001-76523D67DA86}"/>
          </ac:spMkLst>
        </pc:spChg>
        <pc:spChg chg="add mod">
          <ac:chgData name="Warren Spencer" userId="09ae356f743bf8be" providerId="LiveId" clId="{45A9854E-47AA-41E1-AAA3-FDD3862DF3C9}" dt="2023-11-11T02:27:56.096" v="1130" actId="1076"/>
          <ac:spMkLst>
            <pc:docMk/>
            <pc:sldMk cId="0" sldId="256"/>
            <ac:spMk id="7" creationId="{CC800DA1-3018-7941-935C-B6A64E01057E}"/>
          </ac:spMkLst>
        </pc:spChg>
        <pc:spChg chg="add mod">
          <ac:chgData name="Warren Spencer" userId="09ae356f743bf8be" providerId="LiveId" clId="{45A9854E-47AA-41E1-AAA3-FDD3862DF3C9}" dt="2023-11-11T02:28:02.024" v="1131" actId="1076"/>
          <ac:spMkLst>
            <pc:docMk/>
            <pc:sldMk cId="0" sldId="256"/>
            <ac:spMk id="11" creationId="{CD23AC04-6269-4613-FB74-A9625A233FC5}"/>
          </ac:spMkLst>
        </pc:spChg>
        <pc:spChg chg="add mod">
          <ac:chgData name="Warren Spencer" userId="09ae356f743bf8be" providerId="LiveId" clId="{45A9854E-47AA-41E1-AAA3-FDD3862DF3C9}" dt="2023-11-11T02:28:07.484" v="1132" actId="1076"/>
          <ac:spMkLst>
            <pc:docMk/>
            <pc:sldMk cId="0" sldId="256"/>
            <ac:spMk id="13" creationId="{145895E5-8C4D-3D17-6279-18C77301700E}"/>
          </ac:spMkLst>
        </pc:spChg>
        <pc:spChg chg="add mod">
          <ac:chgData name="Warren Spencer" userId="09ae356f743bf8be" providerId="LiveId" clId="{45A9854E-47AA-41E1-AAA3-FDD3862DF3C9}" dt="2023-11-11T02:28:12.450" v="1133" actId="1076"/>
          <ac:spMkLst>
            <pc:docMk/>
            <pc:sldMk cId="0" sldId="256"/>
            <ac:spMk id="14" creationId="{FCA593C0-607F-51F4-5A99-7C7819A3326E}"/>
          </ac:spMkLst>
        </pc:spChg>
        <pc:spChg chg="add del mod">
          <ac:chgData name="Warren Spencer" userId="09ae356f743bf8be" providerId="LiveId" clId="{45A9854E-47AA-41E1-AAA3-FDD3862DF3C9}" dt="2023-11-11T02:35:55.452" v="1143" actId="767"/>
          <ac:spMkLst>
            <pc:docMk/>
            <pc:sldMk cId="0" sldId="256"/>
            <ac:spMk id="15" creationId="{B7008747-752F-CCEE-6962-C926FA805473}"/>
          </ac:spMkLst>
        </pc:spChg>
        <pc:spChg chg="mod">
          <ac:chgData name="Warren Spencer" userId="09ae356f743bf8be" providerId="LiveId" clId="{45A9854E-47AA-41E1-AAA3-FDD3862DF3C9}" dt="2023-11-12T21:36:42.433" v="1250" actId="207"/>
          <ac:spMkLst>
            <pc:docMk/>
            <pc:sldMk cId="0" sldId="256"/>
            <ac:spMk id="16" creationId="{D450DB0D-E67A-D556-29C0-712D876573B5}"/>
          </ac:spMkLst>
        </pc:spChg>
        <pc:spChg chg="add mod">
          <ac:chgData name="Warren Spencer" userId="09ae356f743bf8be" providerId="LiveId" clId="{45A9854E-47AA-41E1-AAA3-FDD3862DF3C9}" dt="2023-11-10T22:59:13.764" v="1066" actId="20577"/>
          <ac:spMkLst>
            <pc:docMk/>
            <pc:sldMk cId="0" sldId="256"/>
            <ac:spMk id="17" creationId="{FDBF655E-3C6D-E052-5A9B-CDDB489E297D}"/>
          </ac:spMkLst>
        </pc:spChg>
        <pc:spChg chg="add mod">
          <ac:chgData name="Warren Spencer" userId="09ae356f743bf8be" providerId="LiveId" clId="{45A9854E-47AA-41E1-AAA3-FDD3862DF3C9}" dt="2023-11-11T02:38:24.994" v="1177" actId="14100"/>
          <ac:spMkLst>
            <pc:docMk/>
            <pc:sldMk cId="0" sldId="256"/>
            <ac:spMk id="18" creationId="{5E592D7E-0E57-B673-8F45-ED63F0017CF5}"/>
          </ac:spMkLst>
        </pc:spChg>
        <pc:spChg chg="mod">
          <ac:chgData name="Warren Spencer" userId="09ae356f743bf8be" providerId="LiveId" clId="{45A9854E-47AA-41E1-AAA3-FDD3862DF3C9}" dt="2023-11-12T21:41:04.275" v="1293" actId="207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Warren Spencer" userId="09ae356f743bf8be" providerId="LiveId" clId="{45A9854E-47AA-41E1-AAA3-FDD3862DF3C9}" dt="2023-11-11T02:28:42.063" v="1134" actId="478"/>
          <ac:spMkLst>
            <pc:docMk/>
            <pc:sldMk cId="0" sldId="256"/>
            <ac:spMk id="63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26.503" v="1247" actId="207"/>
          <ac:spMkLst>
            <pc:docMk/>
            <pc:sldMk cId="0" sldId="256"/>
            <ac:spMk id="64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42:25.371" v="1367" actId="20577"/>
          <ac:spMkLst>
            <pc:docMk/>
            <pc:sldMk cId="0" sldId="256"/>
            <ac:spMk id="72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10.196" v="1244" actId="20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37.331" v="1249" actId="207"/>
          <ac:spMkLst>
            <pc:docMk/>
            <pc:sldMk cId="0" sldId="256"/>
            <ac:spMk id="290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21.168" v="1246" actId="207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42:14.966" v="1348" actId="20577"/>
          <ac:spMkLst>
            <pc:docMk/>
            <pc:sldMk cId="0" sldId="256"/>
            <ac:spMk id="305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15.438" v="1245" actId="207"/>
          <ac:spMkLst>
            <pc:docMk/>
            <pc:sldMk cId="0" sldId="256"/>
            <ac:spMk id="385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6:34.477" v="1248" actId="207"/>
          <ac:spMkLst>
            <pc:docMk/>
            <pc:sldMk cId="0" sldId="256"/>
            <ac:spMk id="460" creationId="{00000000-0000-0000-0000-000000000000}"/>
          </ac:spMkLst>
        </pc:spChg>
        <pc:spChg chg="mod">
          <ac:chgData name="Warren Spencer" userId="09ae356f743bf8be" providerId="LiveId" clId="{45A9854E-47AA-41E1-AAA3-FDD3862DF3C9}" dt="2023-11-12T21:38:01.550" v="1252" actId="207"/>
          <ac:spMkLst>
            <pc:docMk/>
            <pc:sldMk cId="0" sldId="256"/>
            <ac:spMk id="5051" creationId="{00000000-0000-0000-0000-000000000000}"/>
          </ac:spMkLst>
        </pc:spChg>
        <pc:graphicFrameChg chg="mod">
          <ac:chgData name="Warren Spencer" userId="09ae356f743bf8be" providerId="LiveId" clId="{45A9854E-47AA-41E1-AAA3-FDD3862DF3C9}" dt="2023-11-12T21:40:22.761" v="1292"/>
          <ac:graphicFrameMkLst>
            <pc:docMk/>
            <pc:sldMk cId="0" sldId="256"/>
            <ac:graphicFrameMk id="28" creationId="{00000000-0000-0000-0000-000000000000}"/>
          </ac:graphicFrameMkLst>
        </pc:graphicFrameChg>
        <pc:picChg chg="del">
          <ac:chgData name="Warren Spencer" userId="09ae356f743bf8be" providerId="LiveId" clId="{45A9854E-47AA-41E1-AAA3-FDD3862DF3C9}" dt="2023-11-11T01:10:41.505" v="1068" actId="478"/>
          <ac:picMkLst>
            <pc:docMk/>
            <pc:sldMk cId="0" sldId="256"/>
            <ac:picMk id="5" creationId="{DF9C407D-7C8B-7433-A912-3C41B7E6C747}"/>
          </ac:picMkLst>
        </pc:picChg>
        <pc:picChg chg="add del mod">
          <ac:chgData name="Warren Spencer" userId="09ae356f743bf8be" providerId="LiveId" clId="{45A9854E-47AA-41E1-AAA3-FDD3862DF3C9}" dt="2023-11-12T21:32:25.735" v="1197" actId="478"/>
          <ac:picMkLst>
            <pc:docMk/>
            <pc:sldMk cId="0" sldId="256"/>
            <ac:picMk id="6" creationId="{DBEDDAF2-388C-927D-E166-C3CF917F3E0F}"/>
          </ac:picMkLst>
        </pc:picChg>
        <pc:picChg chg="del">
          <ac:chgData name="Warren Spencer" userId="09ae356f743bf8be" providerId="LiveId" clId="{45A9854E-47AA-41E1-AAA3-FDD3862DF3C9}" dt="2023-11-12T21:34:21.347" v="1213" actId="478"/>
          <ac:picMkLst>
            <pc:docMk/>
            <pc:sldMk cId="0" sldId="256"/>
            <ac:picMk id="10" creationId="{D294EEBB-520D-5A81-2281-528C6ED9CE2D}"/>
          </ac:picMkLst>
        </pc:picChg>
        <pc:picChg chg="add del mod">
          <ac:chgData name="Warren Spencer" userId="09ae356f743bf8be" providerId="LiveId" clId="{45A9854E-47AA-41E1-AAA3-FDD3862DF3C9}" dt="2023-11-12T21:32:48.050" v="1203" actId="931"/>
          <ac:picMkLst>
            <pc:docMk/>
            <pc:sldMk cId="0" sldId="256"/>
            <ac:picMk id="19" creationId="{8E159C28-A7D0-C116-18A8-556D40DF7A72}"/>
          </ac:picMkLst>
        </pc:picChg>
        <pc:picChg chg="add mod">
          <ac:chgData name="Warren Spencer" userId="09ae356f743bf8be" providerId="LiveId" clId="{45A9854E-47AA-41E1-AAA3-FDD3862DF3C9}" dt="2023-11-12T21:33:33.470" v="1211" actId="1076"/>
          <ac:picMkLst>
            <pc:docMk/>
            <pc:sldMk cId="0" sldId="256"/>
            <ac:picMk id="21" creationId="{8DC6AEF5-A49A-81B0-4A76-F43A0E91E5AB}"/>
          </ac:picMkLst>
        </pc:picChg>
        <pc:picChg chg="add del mod">
          <ac:chgData name="Warren Spencer" userId="09ae356f743bf8be" providerId="LiveId" clId="{45A9854E-47AA-41E1-AAA3-FDD3862DF3C9}" dt="2023-11-12T21:35:03.194" v="1218" actId="931"/>
          <ac:picMkLst>
            <pc:docMk/>
            <pc:sldMk cId="0" sldId="256"/>
            <ac:picMk id="23" creationId="{354C2973-A8AA-E4CF-64C0-CB3943AE7E37}"/>
          </ac:picMkLst>
        </pc:picChg>
        <pc:picChg chg="add mod">
          <ac:chgData name="Warren Spencer" userId="09ae356f743bf8be" providerId="LiveId" clId="{45A9854E-47AA-41E1-AAA3-FDD3862DF3C9}" dt="2023-11-12T21:43:11.855" v="1371" actId="1076"/>
          <ac:picMkLst>
            <pc:docMk/>
            <pc:sldMk cId="0" sldId="256"/>
            <ac:picMk id="25" creationId="{BF97DD89-83D1-B5B6-4BC8-349E5BE550E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DCD1B-03A8-874A-BEC6-9EE95976E33C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E5A247-2A97-3B47-BD4D-4B1148B88935}">
      <dgm:prSet/>
      <dgm:spPr>
        <a:gradFill rotWithShape="0">
          <a:gsLst>
            <a:gs pos="0">
              <a:srgbClr val="006600"/>
            </a:gs>
            <a:gs pos="80000">
              <a:srgbClr val="00B050"/>
            </a:gs>
            <a:gs pos="100000">
              <a:srgbClr val="006600"/>
            </a:gs>
          </a:gsLst>
        </a:gradFill>
      </dgm:spPr>
      <dgm:t>
        <a:bodyPr/>
        <a:lstStyle/>
        <a:p>
          <a:pPr rtl="0"/>
          <a:r>
            <a:rPr lang="en-US" b="1" dirty="0"/>
            <a:t>Bridge to </a:t>
          </a:r>
          <a:r>
            <a:rPr lang="en-US" b="1" dirty="0" err="1"/>
            <a:t>PennyPulse</a:t>
          </a:r>
          <a:r>
            <a:rPr lang="en-US" b="1" dirty="0"/>
            <a:t> App</a:t>
          </a:r>
          <a:br>
            <a:rPr lang="en-US" b="1" dirty="0"/>
          </a:br>
          <a:r>
            <a:rPr lang="en-US" dirty="0"/>
            <a:t>Goal: Complete the development process for the </a:t>
          </a:r>
          <a:r>
            <a:rPr lang="en-US" dirty="0" err="1"/>
            <a:t>PennyPulse</a:t>
          </a:r>
          <a:r>
            <a:rPr lang="en-US" dirty="0"/>
            <a:t> app.</a:t>
          </a:r>
        </a:p>
      </dgm:t>
    </dgm:pt>
    <dgm:pt modelId="{BCD035CB-14E8-4E44-9681-F8BFF01D4C70}" type="parTrans" cxnId="{C50F35D4-5AA0-9745-8298-4C27F5A79385}">
      <dgm:prSet/>
      <dgm:spPr/>
      <dgm:t>
        <a:bodyPr/>
        <a:lstStyle/>
        <a:p>
          <a:endParaRPr lang="en-US"/>
        </a:p>
      </dgm:t>
    </dgm:pt>
    <dgm:pt modelId="{A26EFA19-23E1-3F46-BCA3-5DCB5923280C}" type="sibTrans" cxnId="{C50F35D4-5AA0-9745-8298-4C27F5A79385}">
      <dgm:prSet/>
      <dgm:spPr/>
      <dgm:t>
        <a:bodyPr/>
        <a:lstStyle/>
        <a:p>
          <a:endParaRPr lang="en-US"/>
        </a:p>
      </dgm:t>
    </dgm:pt>
    <dgm:pt modelId="{36106837-C498-764D-B3FF-5174CB65DCB3}" type="pres">
      <dgm:prSet presAssocID="{C0CDCD1B-03A8-874A-BEC6-9EE95976E33C}" presName="CompostProcess" presStyleCnt="0">
        <dgm:presLayoutVars>
          <dgm:dir/>
          <dgm:resizeHandles val="exact"/>
        </dgm:presLayoutVars>
      </dgm:prSet>
      <dgm:spPr/>
    </dgm:pt>
    <dgm:pt modelId="{E1E25486-F3D4-544A-A99E-795B38C2881B}" type="pres">
      <dgm:prSet presAssocID="{C0CDCD1B-03A8-874A-BEC6-9EE95976E33C}" presName="arrow" presStyleLbl="bgShp" presStyleIdx="0" presStyleCnt="1" custScaleX="117647" custLinFactNeighborY="1149"/>
      <dgm:spPr/>
    </dgm:pt>
    <dgm:pt modelId="{9F700527-80DA-7548-9A86-09F8B1E33603}" type="pres">
      <dgm:prSet presAssocID="{C0CDCD1B-03A8-874A-BEC6-9EE95976E33C}" presName="linearProcess" presStyleCnt="0"/>
      <dgm:spPr/>
    </dgm:pt>
    <dgm:pt modelId="{FD64D7F1-4974-E84B-94ED-91256B757732}" type="pres">
      <dgm:prSet presAssocID="{D8E5A247-2A97-3B47-BD4D-4B1148B88935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FF1E0C53-5DFD-9747-8BDC-0423396D90E0}" type="presOf" srcId="{D8E5A247-2A97-3B47-BD4D-4B1148B88935}" destId="{FD64D7F1-4974-E84B-94ED-91256B757732}" srcOrd="0" destOrd="0" presId="urn:microsoft.com/office/officeart/2005/8/layout/hProcess9"/>
    <dgm:cxn modelId="{AAA6F1D0-6939-2845-9E2E-99D3E647D78E}" type="presOf" srcId="{C0CDCD1B-03A8-874A-BEC6-9EE95976E33C}" destId="{36106837-C498-764D-B3FF-5174CB65DCB3}" srcOrd="0" destOrd="0" presId="urn:microsoft.com/office/officeart/2005/8/layout/hProcess9"/>
    <dgm:cxn modelId="{C50F35D4-5AA0-9745-8298-4C27F5A79385}" srcId="{C0CDCD1B-03A8-874A-BEC6-9EE95976E33C}" destId="{D8E5A247-2A97-3B47-BD4D-4B1148B88935}" srcOrd="0" destOrd="0" parTransId="{BCD035CB-14E8-4E44-9681-F8BFF01D4C70}" sibTransId="{A26EFA19-23E1-3F46-BCA3-5DCB5923280C}"/>
    <dgm:cxn modelId="{AAC425A3-7E68-A544-8664-5B750CD3C145}" type="presParOf" srcId="{36106837-C498-764D-B3FF-5174CB65DCB3}" destId="{E1E25486-F3D4-544A-A99E-795B38C2881B}" srcOrd="0" destOrd="0" presId="urn:microsoft.com/office/officeart/2005/8/layout/hProcess9"/>
    <dgm:cxn modelId="{DAA91F37-C888-9F45-977F-75436680F3BA}" type="presParOf" srcId="{36106837-C498-764D-B3FF-5174CB65DCB3}" destId="{9F700527-80DA-7548-9A86-09F8B1E33603}" srcOrd="1" destOrd="0" presId="urn:microsoft.com/office/officeart/2005/8/layout/hProcess9"/>
    <dgm:cxn modelId="{6FFA4819-4F13-0C40-AD45-48D74B4E1AAE}" type="presParOf" srcId="{9F700527-80DA-7548-9A86-09F8B1E33603}" destId="{FD64D7F1-4974-E84B-94ED-91256B75773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AF245C-6B89-BB43-AA35-01FA0C4B511A}" type="doc">
      <dgm:prSet loTypeId="urn:microsoft.com/office/officeart/2005/8/layout/process2" loCatId="" qsTypeId="urn:microsoft.com/office/officeart/2005/8/quickstyle/simple4" qsCatId="simple" csTypeId="urn:microsoft.com/office/officeart/2005/8/colors/accent2_5" csCatId="accent2" phldr="1"/>
      <dgm:spPr/>
    </dgm:pt>
    <dgm:pt modelId="{DF5729C8-FA11-6143-8447-21AD7F30E997}">
      <dgm:prSet phldrT="[Text]"/>
      <dgm:spPr/>
      <dgm:t>
        <a:bodyPr/>
        <a:lstStyle/>
        <a:p>
          <a:r>
            <a:rPr lang="en-US" dirty="0"/>
            <a:t>Back-end</a:t>
          </a:r>
        </a:p>
        <a:p>
          <a:r>
            <a:rPr lang="en-US" dirty="0"/>
            <a:t>Development</a:t>
          </a:r>
        </a:p>
      </dgm:t>
    </dgm:pt>
    <dgm:pt modelId="{DB1EFF92-B244-2745-92EB-3A11A1026968}" type="parTrans" cxnId="{C1FD4D51-6EB0-DD46-A81F-E9E3085861F2}">
      <dgm:prSet/>
      <dgm:spPr/>
      <dgm:t>
        <a:bodyPr/>
        <a:lstStyle/>
        <a:p>
          <a:endParaRPr lang="en-US"/>
        </a:p>
      </dgm:t>
    </dgm:pt>
    <dgm:pt modelId="{1C893B94-6C2A-6248-A308-7B53EE5558BA}" type="sibTrans" cxnId="{C1FD4D51-6EB0-DD46-A81F-E9E3085861F2}">
      <dgm:prSet/>
      <dgm:spPr/>
      <dgm:t>
        <a:bodyPr/>
        <a:lstStyle/>
        <a:p>
          <a:endParaRPr lang="en-US"/>
        </a:p>
      </dgm:t>
    </dgm:pt>
    <dgm:pt modelId="{E53C808D-F50E-8347-AEBB-E76F8774D289}">
      <dgm:prSet phldrT="[Text]"/>
      <dgm:spPr/>
      <dgm:t>
        <a:bodyPr/>
        <a:lstStyle/>
        <a:p>
          <a:r>
            <a:rPr lang="en-US" dirty="0"/>
            <a:t>Database Connection</a:t>
          </a:r>
          <a:r>
            <a:rPr lang="en-US" baseline="0" dirty="0"/>
            <a:t> </a:t>
          </a:r>
          <a:endParaRPr lang="en-US" dirty="0"/>
        </a:p>
      </dgm:t>
    </dgm:pt>
    <dgm:pt modelId="{2EB1AFE5-4F05-144C-9E3A-C03943698165}" type="parTrans" cxnId="{8D7E05E2-6094-0348-ADE8-EC3D2F52B126}">
      <dgm:prSet/>
      <dgm:spPr/>
      <dgm:t>
        <a:bodyPr/>
        <a:lstStyle/>
        <a:p>
          <a:endParaRPr lang="en-US"/>
        </a:p>
      </dgm:t>
    </dgm:pt>
    <dgm:pt modelId="{CAA2A73F-5C03-C843-BDD5-320017B7D604}" type="sibTrans" cxnId="{8D7E05E2-6094-0348-ADE8-EC3D2F52B126}">
      <dgm:prSet/>
      <dgm:spPr/>
      <dgm:t>
        <a:bodyPr/>
        <a:lstStyle/>
        <a:p>
          <a:endParaRPr lang="en-US"/>
        </a:p>
      </dgm:t>
    </dgm:pt>
    <dgm:pt modelId="{11A63BBE-619B-5448-B5BE-59714C508CAF}">
      <dgm:prSet phldrT="[Text]"/>
      <dgm:spPr/>
      <dgm:t>
        <a:bodyPr/>
        <a:lstStyle/>
        <a:p>
          <a:r>
            <a:rPr lang="en-US" dirty="0"/>
            <a:t>Front-end Development</a:t>
          </a:r>
        </a:p>
      </dgm:t>
    </dgm:pt>
    <dgm:pt modelId="{A1787735-246C-9644-AC89-195FDAC88470}" type="parTrans" cxnId="{9DAFEBF4-A2F6-EA41-BDE3-3BEF6B8F7379}">
      <dgm:prSet/>
      <dgm:spPr/>
      <dgm:t>
        <a:bodyPr/>
        <a:lstStyle/>
        <a:p>
          <a:endParaRPr lang="en-US"/>
        </a:p>
      </dgm:t>
    </dgm:pt>
    <dgm:pt modelId="{4B4B816D-082B-B646-88BB-DFB284DF19F7}" type="sibTrans" cxnId="{9DAFEBF4-A2F6-EA41-BDE3-3BEF6B8F7379}">
      <dgm:prSet/>
      <dgm:spPr/>
      <dgm:t>
        <a:bodyPr/>
        <a:lstStyle/>
        <a:p>
          <a:endParaRPr lang="en-US"/>
        </a:p>
      </dgm:t>
    </dgm:pt>
    <dgm:pt modelId="{52AD8780-AF3C-C143-A925-BA6AB61FF9C4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AAD9F162-49F2-014C-8BE1-2E9BD9D94587}" type="parTrans" cxnId="{9559338B-0082-FD4B-9494-9DB246E94AC9}">
      <dgm:prSet/>
      <dgm:spPr/>
      <dgm:t>
        <a:bodyPr/>
        <a:lstStyle/>
        <a:p>
          <a:endParaRPr lang="en-US"/>
        </a:p>
      </dgm:t>
    </dgm:pt>
    <dgm:pt modelId="{46F8A702-0848-B442-942C-5F555360545A}" type="sibTrans" cxnId="{9559338B-0082-FD4B-9494-9DB246E94AC9}">
      <dgm:prSet/>
      <dgm:spPr/>
      <dgm:t>
        <a:bodyPr/>
        <a:lstStyle/>
        <a:p>
          <a:endParaRPr lang="en-US"/>
        </a:p>
      </dgm:t>
    </dgm:pt>
    <dgm:pt modelId="{B3A3969B-EE16-914B-91BE-F04C38EA6D6E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FCDF3DCD-26F3-0644-83C3-D960867D2765}" type="parTrans" cxnId="{048B194D-5A27-A94C-9618-4EB149FD1496}">
      <dgm:prSet/>
      <dgm:spPr/>
      <dgm:t>
        <a:bodyPr/>
        <a:lstStyle/>
        <a:p>
          <a:endParaRPr lang="en-US"/>
        </a:p>
      </dgm:t>
    </dgm:pt>
    <dgm:pt modelId="{2075BE6C-1CB2-2D4F-AFB8-2C2C877A3006}" type="sibTrans" cxnId="{048B194D-5A27-A94C-9618-4EB149FD1496}">
      <dgm:prSet/>
      <dgm:spPr/>
      <dgm:t>
        <a:bodyPr/>
        <a:lstStyle/>
        <a:p>
          <a:endParaRPr lang="en-US"/>
        </a:p>
      </dgm:t>
    </dgm:pt>
    <dgm:pt modelId="{B6DA5115-2CA3-3C47-BBF0-C795BA016E30}">
      <dgm:prSet phldrT="[Text]"/>
      <dgm:spPr/>
      <dgm:t>
        <a:bodyPr/>
        <a:lstStyle/>
        <a:p>
          <a:r>
            <a:rPr lang="en-US" dirty="0"/>
            <a:t>UI</a:t>
          </a:r>
          <a:r>
            <a:rPr lang="en-US" baseline="0" dirty="0"/>
            <a:t> Design</a:t>
          </a:r>
          <a:endParaRPr lang="en-US" dirty="0"/>
        </a:p>
      </dgm:t>
    </dgm:pt>
    <dgm:pt modelId="{45CF5397-6F87-3B43-8D03-D22C790DF6BE}" type="sibTrans" cxnId="{45ECB014-D78D-5649-96EB-C08AF0C65AC6}">
      <dgm:prSet/>
      <dgm:spPr/>
      <dgm:t>
        <a:bodyPr/>
        <a:lstStyle/>
        <a:p>
          <a:endParaRPr lang="en-US"/>
        </a:p>
      </dgm:t>
    </dgm:pt>
    <dgm:pt modelId="{BA7A15D8-DCAE-FD4F-BD32-D1BDC9EB28D8}" type="parTrans" cxnId="{45ECB014-D78D-5649-96EB-C08AF0C65AC6}">
      <dgm:prSet/>
      <dgm:spPr/>
      <dgm:t>
        <a:bodyPr/>
        <a:lstStyle/>
        <a:p>
          <a:endParaRPr lang="en-US"/>
        </a:p>
      </dgm:t>
    </dgm:pt>
    <dgm:pt modelId="{D8AF1789-1416-884F-A20B-C6364BBCEBA0}" type="pres">
      <dgm:prSet presAssocID="{5BAF245C-6B89-BB43-AA35-01FA0C4B511A}" presName="linearFlow" presStyleCnt="0">
        <dgm:presLayoutVars>
          <dgm:resizeHandles val="exact"/>
        </dgm:presLayoutVars>
      </dgm:prSet>
      <dgm:spPr/>
    </dgm:pt>
    <dgm:pt modelId="{B42E3F59-66E6-F24B-A162-7BE3ED5C6ABD}" type="pres">
      <dgm:prSet presAssocID="{B6DA5115-2CA3-3C47-BBF0-C795BA016E30}" presName="node" presStyleLbl="node1" presStyleIdx="0" presStyleCnt="6">
        <dgm:presLayoutVars>
          <dgm:bulletEnabled val="1"/>
        </dgm:presLayoutVars>
      </dgm:prSet>
      <dgm:spPr/>
    </dgm:pt>
    <dgm:pt modelId="{E29F269B-16A2-8947-A24E-25B98EFBDB13}" type="pres">
      <dgm:prSet presAssocID="{45CF5397-6F87-3B43-8D03-D22C790DF6BE}" presName="sibTrans" presStyleLbl="sibTrans2D1" presStyleIdx="0" presStyleCnt="5"/>
      <dgm:spPr/>
    </dgm:pt>
    <dgm:pt modelId="{E1F27E6B-5CF4-B640-92C2-0F08E21AEA05}" type="pres">
      <dgm:prSet presAssocID="{45CF5397-6F87-3B43-8D03-D22C790DF6BE}" presName="connectorText" presStyleLbl="sibTrans2D1" presStyleIdx="0" presStyleCnt="5"/>
      <dgm:spPr/>
    </dgm:pt>
    <dgm:pt modelId="{59498F4E-0B60-024D-8100-16E50B78BD24}" type="pres">
      <dgm:prSet presAssocID="{11A63BBE-619B-5448-B5BE-59714C508CAF}" presName="node" presStyleLbl="node1" presStyleIdx="1" presStyleCnt="6">
        <dgm:presLayoutVars>
          <dgm:bulletEnabled val="1"/>
        </dgm:presLayoutVars>
      </dgm:prSet>
      <dgm:spPr/>
    </dgm:pt>
    <dgm:pt modelId="{1461DB8F-64CE-A941-9D55-C7B88CE3778E}" type="pres">
      <dgm:prSet presAssocID="{4B4B816D-082B-B646-88BB-DFB284DF19F7}" presName="sibTrans" presStyleLbl="sibTrans2D1" presStyleIdx="1" presStyleCnt="5"/>
      <dgm:spPr/>
    </dgm:pt>
    <dgm:pt modelId="{82317E58-DFD4-594A-A9AB-DB52CE489B13}" type="pres">
      <dgm:prSet presAssocID="{4B4B816D-082B-B646-88BB-DFB284DF19F7}" presName="connectorText" presStyleLbl="sibTrans2D1" presStyleIdx="1" presStyleCnt="5"/>
      <dgm:spPr/>
    </dgm:pt>
    <dgm:pt modelId="{E184FCA7-AE97-2646-A7B6-C93521CE1952}" type="pres">
      <dgm:prSet presAssocID="{DF5729C8-FA11-6143-8447-21AD7F30E997}" presName="node" presStyleLbl="node1" presStyleIdx="2" presStyleCnt="6">
        <dgm:presLayoutVars>
          <dgm:bulletEnabled val="1"/>
        </dgm:presLayoutVars>
      </dgm:prSet>
      <dgm:spPr/>
    </dgm:pt>
    <dgm:pt modelId="{34075D78-CA76-6747-89A7-B4FD443346EB}" type="pres">
      <dgm:prSet presAssocID="{1C893B94-6C2A-6248-A308-7B53EE5558BA}" presName="sibTrans" presStyleLbl="sibTrans2D1" presStyleIdx="2" presStyleCnt="5"/>
      <dgm:spPr/>
    </dgm:pt>
    <dgm:pt modelId="{B8D493D7-30A8-F741-A2D7-5D6D2D598DBF}" type="pres">
      <dgm:prSet presAssocID="{1C893B94-6C2A-6248-A308-7B53EE5558BA}" presName="connectorText" presStyleLbl="sibTrans2D1" presStyleIdx="2" presStyleCnt="5"/>
      <dgm:spPr/>
    </dgm:pt>
    <dgm:pt modelId="{2780A4BD-C396-5049-B0FB-DB7092FA40D2}" type="pres">
      <dgm:prSet presAssocID="{E53C808D-F50E-8347-AEBB-E76F8774D289}" presName="node" presStyleLbl="node1" presStyleIdx="3" presStyleCnt="6">
        <dgm:presLayoutVars>
          <dgm:bulletEnabled val="1"/>
        </dgm:presLayoutVars>
      </dgm:prSet>
      <dgm:spPr/>
    </dgm:pt>
    <dgm:pt modelId="{4FB54889-B21C-B34B-982F-ECCCE305EF0C}" type="pres">
      <dgm:prSet presAssocID="{CAA2A73F-5C03-C843-BDD5-320017B7D604}" presName="sibTrans" presStyleLbl="sibTrans2D1" presStyleIdx="3" presStyleCnt="5"/>
      <dgm:spPr/>
    </dgm:pt>
    <dgm:pt modelId="{D0EF49ED-1E2C-4D4B-969D-7B40407E5549}" type="pres">
      <dgm:prSet presAssocID="{CAA2A73F-5C03-C843-BDD5-320017B7D604}" presName="connectorText" presStyleLbl="sibTrans2D1" presStyleIdx="3" presStyleCnt="5"/>
      <dgm:spPr/>
    </dgm:pt>
    <dgm:pt modelId="{BC393412-A083-C34E-9995-726789A55F26}" type="pres">
      <dgm:prSet presAssocID="{52AD8780-AF3C-C143-A925-BA6AB61FF9C4}" presName="node" presStyleLbl="node1" presStyleIdx="4" presStyleCnt="6">
        <dgm:presLayoutVars>
          <dgm:bulletEnabled val="1"/>
        </dgm:presLayoutVars>
      </dgm:prSet>
      <dgm:spPr/>
    </dgm:pt>
    <dgm:pt modelId="{BA068C22-B543-5942-9469-8F6923B07460}" type="pres">
      <dgm:prSet presAssocID="{46F8A702-0848-B442-942C-5F555360545A}" presName="sibTrans" presStyleLbl="sibTrans2D1" presStyleIdx="4" presStyleCnt="5"/>
      <dgm:spPr/>
    </dgm:pt>
    <dgm:pt modelId="{03ABBABC-8A4B-3D45-BBCC-552AD5B41B74}" type="pres">
      <dgm:prSet presAssocID="{46F8A702-0848-B442-942C-5F555360545A}" presName="connectorText" presStyleLbl="sibTrans2D1" presStyleIdx="4" presStyleCnt="5"/>
      <dgm:spPr/>
    </dgm:pt>
    <dgm:pt modelId="{8F7F7209-A81E-A246-9B2E-EE8029BE7967}" type="pres">
      <dgm:prSet presAssocID="{B3A3969B-EE16-914B-91BE-F04C38EA6D6E}" presName="node" presStyleLbl="node1" presStyleIdx="5" presStyleCnt="6">
        <dgm:presLayoutVars>
          <dgm:bulletEnabled val="1"/>
        </dgm:presLayoutVars>
      </dgm:prSet>
      <dgm:spPr/>
    </dgm:pt>
  </dgm:ptLst>
  <dgm:cxnLst>
    <dgm:cxn modelId="{45ECB014-D78D-5649-96EB-C08AF0C65AC6}" srcId="{5BAF245C-6B89-BB43-AA35-01FA0C4B511A}" destId="{B6DA5115-2CA3-3C47-BBF0-C795BA016E30}" srcOrd="0" destOrd="0" parTransId="{BA7A15D8-DCAE-FD4F-BD32-D1BDC9EB28D8}" sibTransId="{45CF5397-6F87-3B43-8D03-D22C790DF6BE}"/>
    <dgm:cxn modelId="{CB91DD14-CD44-C841-89C6-18DA4A9F652F}" type="presOf" srcId="{1C893B94-6C2A-6248-A308-7B53EE5558BA}" destId="{34075D78-CA76-6747-89A7-B4FD443346EB}" srcOrd="0" destOrd="0" presId="urn:microsoft.com/office/officeart/2005/8/layout/process2"/>
    <dgm:cxn modelId="{0B2DE225-527A-5849-9B0A-FC171C37B26A}" type="presOf" srcId="{1C893B94-6C2A-6248-A308-7B53EE5558BA}" destId="{B8D493D7-30A8-F741-A2D7-5D6D2D598DBF}" srcOrd="1" destOrd="0" presId="urn:microsoft.com/office/officeart/2005/8/layout/process2"/>
    <dgm:cxn modelId="{C52DF526-7DD2-5440-BDFE-C5B605D23228}" type="presOf" srcId="{CAA2A73F-5C03-C843-BDD5-320017B7D604}" destId="{D0EF49ED-1E2C-4D4B-969D-7B40407E5549}" srcOrd="1" destOrd="0" presId="urn:microsoft.com/office/officeart/2005/8/layout/process2"/>
    <dgm:cxn modelId="{6E8F503D-83BE-514F-A937-9AC0E5D8B504}" type="presOf" srcId="{11A63BBE-619B-5448-B5BE-59714C508CAF}" destId="{59498F4E-0B60-024D-8100-16E50B78BD24}" srcOrd="0" destOrd="0" presId="urn:microsoft.com/office/officeart/2005/8/layout/process2"/>
    <dgm:cxn modelId="{7A022649-FAF7-FA4E-A85D-3F74F3A1E657}" type="presOf" srcId="{B3A3969B-EE16-914B-91BE-F04C38EA6D6E}" destId="{8F7F7209-A81E-A246-9B2E-EE8029BE7967}" srcOrd="0" destOrd="0" presId="urn:microsoft.com/office/officeart/2005/8/layout/process2"/>
    <dgm:cxn modelId="{048B194D-5A27-A94C-9618-4EB149FD1496}" srcId="{5BAF245C-6B89-BB43-AA35-01FA0C4B511A}" destId="{B3A3969B-EE16-914B-91BE-F04C38EA6D6E}" srcOrd="5" destOrd="0" parTransId="{FCDF3DCD-26F3-0644-83C3-D960867D2765}" sibTransId="{2075BE6C-1CB2-2D4F-AFB8-2C2C877A3006}"/>
    <dgm:cxn modelId="{7D7B3351-35FE-6D48-9AD5-85D6A64DFF5E}" type="presOf" srcId="{5BAF245C-6B89-BB43-AA35-01FA0C4B511A}" destId="{D8AF1789-1416-884F-A20B-C6364BBCEBA0}" srcOrd="0" destOrd="0" presId="urn:microsoft.com/office/officeart/2005/8/layout/process2"/>
    <dgm:cxn modelId="{C1FD4D51-6EB0-DD46-A81F-E9E3085861F2}" srcId="{5BAF245C-6B89-BB43-AA35-01FA0C4B511A}" destId="{DF5729C8-FA11-6143-8447-21AD7F30E997}" srcOrd="2" destOrd="0" parTransId="{DB1EFF92-B244-2745-92EB-3A11A1026968}" sibTransId="{1C893B94-6C2A-6248-A308-7B53EE5558BA}"/>
    <dgm:cxn modelId="{4FC4B578-FAB7-2E41-B2BC-DBD5A4D3C89F}" type="presOf" srcId="{52AD8780-AF3C-C143-A925-BA6AB61FF9C4}" destId="{BC393412-A083-C34E-9995-726789A55F26}" srcOrd="0" destOrd="0" presId="urn:microsoft.com/office/officeart/2005/8/layout/process2"/>
    <dgm:cxn modelId="{F4EEA084-F4DE-0C48-9AB8-DADA0DFBB686}" type="presOf" srcId="{45CF5397-6F87-3B43-8D03-D22C790DF6BE}" destId="{E29F269B-16A2-8947-A24E-25B98EFBDB13}" srcOrd="0" destOrd="0" presId="urn:microsoft.com/office/officeart/2005/8/layout/process2"/>
    <dgm:cxn modelId="{7B429987-7DBC-9448-922C-75B51B1B928D}" type="presOf" srcId="{4B4B816D-082B-B646-88BB-DFB284DF19F7}" destId="{82317E58-DFD4-594A-A9AB-DB52CE489B13}" srcOrd="1" destOrd="0" presId="urn:microsoft.com/office/officeart/2005/8/layout/process2"/>
    <dgm:cxn modelId="{9559338B-0082-FD4B-9494-9DB246E94AC9}" srcId="{5BAF245C-6B89-BB43-AA35-01FA0C4B511A}" destId="{52AD8780-AF3C-C143-A925-BA6AB61FF9C4}" srcOrd="4" destOrd="0" parTransId="{AAD9F162-49F2-014C-8BE1-2E9BD9D94587}" sibTransId="{46F8A702-0848-B442-942C-5F555360545A}"/>
    <dgm:cxn modelId="{D6ED14A6-5943-3E40-8255-16022AD37FB6}" type="presOf" srcId="{46F8A702-0848-B442-942C-5F555360545A}" destId="{03ABBABC-8A4B-3D45-BBCC-552AD5B41B74}" srcOrd="1" destOrd="0" presId="urn:microsoft.com/office/officeart/2005/8/layout/process2"/>
    <dgm:cxn modelId="{444298B2-446C-9B41-8954-BDDEECEBB9C4}" type="presOf" srcId="{CAA2A73F-5C03-C843-BDD5-320017B7D604}" destId="{4FB54889-B21C-B34B-982F-ECCCE305EF0C}" srcOrd="0" destOrd="0" presId="urn:microsoft.com/office/officeart/2005/8/layout/process2"/>
    <dgm:cxn modelId="{2A8BBAB4-AF0C-0D44-94CC-98ED190A1FED}" type="presOf" srcId="{DF5729C8-FA11-6143-8447-21AD7F30E997}" destId="{E184FCA7-AE97-2646-A7B6-C93521CE1952}" srcOrd="0" destOrd="0" presId="urn:microsoft.com/office/officeart/2005/8/layout/process2"/>
    <dgm:cxn modelId="{B6ECDFB5-94EA-B547-88BD-6B0C97DA0DC5}" type="presOf" srcId="{B6DA5115-2CA3-3C47-BBF0-C795BA016E30}" destId="{B42E3F59-66E6-F24B-A162-7BE3ED5C6ABD}" srcOrd="0" destOrd="0" presId="urn:microsoft.com/office/officeart/2005/8/layout/process2"/>
    <dgm:cxn modelId="{240D2DB7-2093-4741-83BF-BB89DEDB39B7}" type="presOf" srcId="{45CF5397-6F87-3B43-8D03-D22C790DF6BE}" destId="{E1F27E6B-5CF4-B640-92C2-0F08E21AEA05}" srcOrd="1" destOrd="0" presId="urn:microsoft.com/office/officeart/2005/8/layout/process2"/>
    <dgm:cxn modelId="{03921AC5-FA10-4A4B-9514-1CA6A28D460C}" type="presOf" srcId="{46F8A702-0848-B442-942C-5F555360545A}" destId="{BA068C22-B543-5942-9469-8F6923B07460}" srcOrd="0" destOrd="0" presId="urn:microsoft.com/office/officeart/2005/8/layout/process2"/>
    <dgm:cxn modelId="{3A2A0AD6-D390-8044-841F-7D453B020C76}" type="presOf" srcId="{4B4B816D-082B-B646-88BB-DFB284DF19F7}" destId="{1461DB8F-64CE-A941-9D55-C7B88CE3778E}" srcOrd="0" destOrd="0" presId="urn:microsoft.com/office/officeart/2005/8/layout/process2"/>
    <dgm:cxn modelId="{4F5625D7-622F-BD45-A254-446166E317BC}" type="presOf" srcId="{E53C808D-F50E-8347-AEBB-E76F8774D289}" destId="{2780A4BD-C396-5049-B0FB-DB7092FA40D2}" srcOrd="0" destOrd="0" presId="urn:microsoft.com/office/officeart/2005/8/layout/process2"/>
    <dgm:cxn modelId="{8D7E05E2-6094-0348-ADE8-EC3D2F52B126}" srcId="{5BAF245C-6B89-BB43-AA35-01FA0C4B511A}" destId="{E53C808D-F50E-8347-AEBB-E76F8774D289}" srcOrd="3" destOrd="0" parTransId="{2EB1AFE5-4F05-144C-9E3A-C03943698165}" sibTransId="{CAA2A73F-5C03-C843-BDD5-320017B7D604}"/>
    <dgm:cxn modelId="{9DAFEBF4-A2F6-EA41-BDE3-3BEF6B8F7379}" srcId="{5BAF245C-6B89-BB43-AA35-01FA0C4B511A}" destId="{11A63BBE-619B-5448-B5BE-59714C508CAF}" srcOrd="1" destOrd="0" parTransId="{A1787735-246C-9644-AC89-195FDAC88470}" sibTransId="{4B4B816D-082B-B646-88BB-DFB284DF19F7}"/>
    <dgm:cxn modelId="{C3B9FB7E-FAC4-3546-80CE-AE2A842133A2}" type="presParOf" srcId="{D8AF1789-1416-884F-A20B-C6364BBCEBA0}" destId="{B42E3F59-66E6-F24B-A162-7BE3ED5C6ABD}" srcOrd="0" destOrd="0" presId="urn:microsoft.com/office/officeart/2005/8/layout/process2"/>
    <dgm:cxn modelId="{AA5A16DB-4152-7140-8416-722343608DFE}" type="presParOf" srcId="{D8AF1789-1416-884F-A20B-C6364BBCEBA0}" destId="{E29F269B-16A2-8947-A24E-25B98EFBDB13}" srcOrd="1" destOrd="0" presId="urn:microsoft.com/office/officeart/2005/8/layout/process2"/>
    <dgm:cxn modelId="{89F73302-BC34-4149-A3A8-E7851B202DF3}" type="presParOf" srcId="{E29F269B-16A2-8947-A24E-25B98EFBDB13}" destId="{E1F27E6B-5CF4-B640-92C2-0F08E21AEA05}" srcOrd="0" destOrd="0" presId="urn:microsoft.com/office/officeart/2005/8/layout/process2"/>
    <dgm:cxn modelId="{D9407726-BB24-1D47-9899-865A9D1FDEE7}" type="presParOf" srcId="{D8AF1789-1416-884F-A20B-C6364BBCEBA0}" destId="{59498F4E-0B60-024D-8100-16E50B78BD24}" srcOrd="2" destOrd="0" presId="urn:microsoft.com/office/officeart/2005/8/layout/process2"/>
    <dgm:cxn modelId="{8D4D0EF2-15FE-F143-9DC9-A60A356E9BF2}" type="presParOf" srcId="{D8AF1789-1416-884F-A20B-C6364BBCEBA0}" destId="{1461DB8F-64CE-A941-9D55-C7B88CE3778E}" srcOrd="3" destOrd="0" presId="urn:microsoft.com/office/officeart/2005/8/layout/process2"/>
    <dgm:cxn modelId="{62AD6D27-8E7A-7F41-A5E6-7A3CFE48829F}" type="presParOf" srcId="{1461DB8F-64CE-A941-9D55-C7B88CE3778E}" destId="{82317E58-DFD4-594A-A9AB-DB52CE489B13}" srcOrd="0" destOrd="0" presId="urn:microsoft.com/office/officeart/2005/8/layout/process2"/>
    <dgm:cxn modelId="{FB8EF6C4-C264-3641-9BBB-FA4F135CBF03}" type="presParOf" srcId="{D8AF1789-1416-884F-A20B-C6364BBCEBA0}" destId="{E184FCA7-AE97-2646-A7B6-C93521CE1952}" srcOrd="4" destOrd="0" presId="urn:microsoft.com/office/officeart/2005/8/layout/process2"/>
    <dgm:cxn modelId="{D4DBD7B7-21F1-8548-8DCF-BC75FD809ACC}" type="presParOf" srcId="{D8AF1789-1416-884F-A20B-C6364BBCEBA0}" destId="{34075D78-CA76-6747-89A7-B4FD443346EB}" srcOrd="5" destOrd="0" presId="urn:microsoft.com/office/officeart/2005/8/layout/process2"/>
    <dgm:cxn modelId="{27BCCAAA-7793-8744-BA4F-B794A86BE512}" type="presParOf" srcId="{34075D78-CA76-6747-89A7-B4FD443346EB}" destId="{B8D493D7-30A8-F741-A2D7-5D6D2D598DBF}" srcOrd="0" destOrd="0" presId="urn:microsoft.com/office/officeart/2005/8/layout/process2"/>
    <dgm:cxn modelId="{8A690DCE-ED04-1D46-8458-0C80B9B358D2}" type="presParOf" srcId="{D8AF1789-1416-884F-A20B-C6364BBCEBA0}" destId="{2780A4BD-C396-5049-B0FB-DB7092FA40D2}" srcOrd="6" destOrd="0" presId="urn:microsoft.com/office/officeart/2005/8/layout/process2"/>
    <dgm:cxn modelId="{3EE81083-8595-994F-884B-0B5F1CC7FDF0}" type="presParOf" srcId="{D8AF1789-1416-884F-A20B-C6364BBCEBA0}" destId="{4FB54889-B21C-B34B-982F-ECCCE305EF0C}" srcOrd="7" destOrd="0" presId="urn:microsoft.com/office/officeart/2005/8/layout/process2"/>
    <dgm:cxn modelId="{0ACBE098-B676-C848-8A57-FD8F48C0CBB3}" type="presParOf" srcId="{4FB54889-B21C-B34B-982F-ECCCE305EF0C}" destId="{D0EF49ED-1E2C-4D4B-969D-7B40407E5549}" srcOrd="0" destOrd="0" presId="urn:microsoft.com/office/officeart/2005/8/layout/process2"/>
    <dgm:cxn modelId="{4E23321D-1BF6-E54D-BD80-8E8680020C0F}" type="presParOf" srcId="{D8AF1789-1416-884F-A20B-C6364BBCEBA0}" destId="{BC393412-A083-C34E-9995-726789A55F26}" srcOrd="8" destOrd="0" presId="urn:microsoft.com/office/officeart/2005/8/layout/process2"/>
    <dgm:cxn modelId="{5B7CB9FD-0A98-8F49-BE47-A3C0114CEEF4}" type="presParOf" srcId="{D8AF1789-1416-884F-A20B-C6364BBCEBA0}" destId="{BA068C22-B543-5942-9469-8F6923B07460}" srcOrd="9" destOrd="0" presId="urn:microsoft.com/office/officeart/2005/8/layout/process2"/>
    <dgm:cxn modelId="{ED2AA12D-E858-1C46-A67E-A340717E155F}" type="presParOf" srcId="{BA068C22-B543-5942-9469-8F6923B07460}" destId="{03ABBABC-8A4B-3D45-BBCC-552AD5B41B74}" srcOrd="0" destOrd="0" presId="urn:microsoft.com/office/officeart/2005/8/layout/process2"/>
    <dgm:cxn modelId="{732EDBBA-E1EC-044D-A85C-1664D6E79C86}" type="presParOf" srcId="{D8AF1789-1416-884F-A20B-C6364BBCEBA0}" destId="{8F7F7209-A81E-A246-9B2E-EE8029BE7967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5486-F3D4-544A-A99E-795B38C2881B}">
      <dsp:nvSpPr>
        <dsp:cNvPr id="0" name=""/>
        <dsp:cNvSpPr/>
      </dsp:nvSpPr>
      <dsp:spPr>
        <a:xfrm>
          <a:off x="3" y="0"/>
          <a:ext cx="14325592" cy="6629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64D7F1-4974-E84B-94ED-91256B757732}">
      <dsp:nvSpPr>
        <dsp:cNvPr id="0" name=""/>
        <dsp:cNvSpPr/>
      </dsp:nvSpPr>
      <dsp:spPr>
        <a:xfrm>
          <a:off x="2193607" y="1988820"/>
          <a:ext cx="9938384" cy="2651760"/>
        </a:xfrm>
        <a:prstGeom prst="roundRect">
          <a:avLst/>
        </a:prstGeom>
        <a:gradFill rotWithShape="0">
          <a:gsLst>
            <a:gs pos="0">
              <a:srgbClr val="006600"/>
            </a:gs>
            <a:gs pos="80000">
              <a:srgbClr val="00B050"/>
            </a:gs>
            <a:gs pos="100000">
              <a:srgbClr val="00660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Bridge to </a:t>
          </a:r>
          <a:r>
            <a:rPr lang="en-US" sz="5000" b="1" kern="1200" dirty="0" err="1"/>
            <a:t>PennyPulse</a:t>
          </a:r>
          <a:r>
            <a:rPr lang="en-US" sz="5000" b="1" kern="1200" dirty="0"/>
            <a:t> App</a:t>
          </a:r>
          <a:br>
            <a:rPr lang="en-US" sz="5000" b="1" kern="1200" dirty="0"/>
          </a:br>
          <a:r>
            <a:rPr lang="en-US" sz="5000" kern="1200" dirty="0"/>
            <a:t>Goal: Complete the development process for the </a:t>
          </a:r>
          <a:r>
            <a:rPr lang="en-US" sz="5000" kern="1200" dirty="0" err="1"/>
            <a:t>PennyPulse</a:t>
          </a:r>
          <a:r>
            <a:rPr lang="en-US" sz="5000" kern="1200" dirty="0"/>
            <a:t> app.</a:t>
          </a:r>
        </a:p>
      </dsp:txBody>
      <dsp:txXfrm>
        <a:off x="2323055" y="2118268"/>
        <a:ext cx="9679488" cy="2392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E3F59-66E6-F24B-A162-7BE3ED5C6ABD}">
      <dsp:nvSpPr>
        <dsp:cNvPr id="0" name=""/>
        <dsp:cNvSpPr/>
      </dsp:nvSpPr>
      <dsp:spPr>
        <a:xfrm>
          <a:off x="2683552" y="4081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UI</a:t>
          </a:r>
          <a:r>
            <a:rPr lang="en-US" sz="2500" kern="1200" baseline="0" dirty="0"/>
            <a:t> Design</a:t>
          </a:r>
          <a:endParaRPr lang="en-US" sz="2500" kern="1200" dirty="0"/>
        </a:p>
      </dsp:txBody>
      <dsp:txXfrm>
        <a:off x="2718970" y="39499"/>
        <a:ext cx="2105859" cy="1138439"/>
      </dsp:txXfrm>
    </dsp:sp>
    <dsp:sp modelId="{E29F269B-16A2-8947-A24E-25B98EFBDB13}">
      <dsp:nvSpPr>
        <dsp:cNvPr id="0" name=""/>
        <dsp:cNvSpPr/>
      </dsp:nvSpPr>
      <dsp:spPr>
        <a:xfrm rot="5400000">
          <a:off x="3545160" y="1243588"/>
          <a:ext cx="453478" cy="544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608648" y="1288936"/>
        <a:ext cx="326503" cy="317435"/>
      </dsp:txXfrm>
    </dsp:sp>
    <dsp:sp modelId="{59498F4E-0B60-024D-8100-16E50B78BD24}">
      <dsp:nvSpPr>
        <dsp:cNvPr id="0" name=""/>
        <dsp:cNvSpPr/>
      </dsp:nvSpPr>
      <dsp:spPr>
        <a:xfrm>
          <a:off x="2683552" y="1817993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8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8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8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Front-end Development</a:t>
          </a:r>
        </a:p>
      </dsp:txBody>
      <dsp:txXfrm>
        <a:off x="2718970" y="1853411"/>
        <a:ext cx="2105859" cy="1138439"/>
      </dsp:txXfrm>
    </dsp:sp>
    <dsp:sp modelId="{1461DB8F-64CE-A941-9D55-C7B88CE3778E}">
      <dsp:nvSpPr>
        <dsp:cNvPr id="0" name=""/>
        <dsp:cNvSpPr/>
      </dsp:nvSpPr>
      <dsp:spPr>
        <a:xfrm rot="5400000">
          <a:off x="3545160" y="3057500"/>
          <a:ext cx="453478" cy="544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3255"/>
                <a:lumOff val="8872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3255"/>
                <a:lumOff val="8872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3255"/>
                <a:lumOff val="88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608648" y="3102848"/>
        <a:ext cx="326503" cy="317435"/>
      </dsp:txXfrm>
    </dsp:sp>
    <dsp:sp modelId="{E184FCA7-AE97-2646-A7B6-C93521CE1952}">
      <dsp:nvSpPr>
        <dsp:cNvPr id="0" name=""/>
        <dsp:cNvSpPr/>
      </dsp:nvSpPr>
      <dsp:spPr>
        <a:xfrm>
          <a:off x="2683552" y="3631906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16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16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16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Back-end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Development</a:t>
          </a:r>
        </a:p>
      </dsp:txBody>
      <dsp:txXfrm>
        <a:off x="2718970" y="3667324"/>
        <a:ext cx="2105859" cy="1138439"/>
      </dsp:txXfrm>
    </dsp:sp>
    <dsp:sp modelId="{34075D78-CA76-6747-89A7-B4FD443346EB}">
      <dsp:nvSpPr>
        <dsp:cNvPr id="0" name=""/>
        <dsp:cNvSpPr/>
      </dsp:nvSpPr>
      <dsp:spPr>
        <a:xfrm rot="5400000">
          <a:off x="3545160" y="4871413"/>
          <a:ext cx="453478" cy="544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6509"/>
                <a:lumOff val="17744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6509"/>
                <a:lumOff val="17744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6509"/>
                <a:lumOff val="177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608648" y="4916761"/>
        <a:ext cx="326503" cy="317435"/>
      </dsp:txXfrm>
    </dsp:sp>
    <dsp:sp modelId="{2780A4BD-C396-5049-B0FB-DB7092FA40D2}">
      <dsp:nvSpPr>
        <dsp:cNvPr id="0" name=""/>
        <dsp:cNvSpPr/>
      </dsp:nvSpPr>
      <dsp:spPr>
        <a:xfrm>
          <a:off x="2683552" y="5445818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4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24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4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Database Connection</a:t>
          </a:r>
          <a:r>
            <a:rPr lang="en-US" sz="2500" kern="1200" baseline="0" dirty="0"/>
            <a:t> </a:t>
          </a:r>
          <a:endParaRPr lang="en-US" sz="2500" kern="1200" dirty="0"/>
        </a:p>
      </dsp:txBody>
      <dsp:txXfrm>
        <a:off x="2718970" y="5481236"/>
        <a:ext cx="2105859" cy="1138439"/>
      </dsp:txXfrm>
    </dsp:sp>
    <dsp:sp modelId="{4FB54889-B21C-B34B-982F-ECCCE305EF0C}">
      <dsp:nvSpPr>
        <dsp:cNvPr id="0" name=""/>
        <dsp:cNvSpPr/>
      </dsp:nvSpPr>
      <dsp:spPr>
        <a:xfrm rot="5400000">
          <a:off x="3545160" y="6685325"/>
          <a:ext cx="453478" cy="544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9764"/>
                <a:lumOff val="26615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9764"/>
                <a:lumOff val="26615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9764"/>
                <a:lumOff val="26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608648" y="6730673"/>
        <a:ext cx="326503" cy="317435"/>
      </dsp:txXfrm>
    </dsp:sp>
    <dsp:sp modelId="{BC393412-A083-C34E-9995-726789A55F26}">
      <dsp:nvSpPr>
        <dsp:cNvPr id="0" name=""/>
        <dsp:cNvSpPr/>
      </dsp:nvSpPr>
      <dsp:spPr>
        <a:xfrm>
          <a:off x="2683552" y="7259731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32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32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32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Testing</a:t>
          </a:r>
        </a:p>
      </dsp:txBody>
      <dsp:txXfrm>
        <a:off x="2718970" y="7295149"/>
        <a:ext cx="2105859" cy="1138439"/>
      </dsp:txXfrm>
    </dsp:sp>
    <dsp:sp modelId="{BA068C22-B543-5942-9469-8F6923B07460}">
      <dsp:nvSpPr>
        <dsp:cNvPr id="0" name=""/>
        <dsp:cNvSpPr/>
      </dsp:nvSpPr>
      <dsp:spPr>
        <a:xfrm rot="5400000">
          <a:off x="3545160" y="8499238"/>
          <a:ext cx="453478" cy="5441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-13019"/>
                <a:lumOff val="35487"/>
                <a:alphaOff val="0"/>
                <a:shade val="51000"/>
                <a:satMod val="130000"/>
              </a:schemeClr>
            </a:gs>
            <a:gs pos="80000">
              <a:schemeClr val="accent2">
                <a:shade val="90000"/>
                <a:hueOff val="0"/>
                <a:satOff val="-13019"/>
                <a:lumOff val="35487"/>
                <a:alphaOff val="0"/>
                <a:shade val="93000"/>
                <a:satMod val="130000"/>
              </a:schemeClr>
            </a:gs>
            <a:gs pos="100000">
              <a:schemeClr val="accent2">
                <a:shade val="90000"/>
                <a:hueOff val="0"/>
                <a:satOff val="-13019"/>
                <a:lumOff val="3548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3608648" y="8544586"/>
        <a:ext cx="326503" cy="317435"/>
      </dsp:txXfrm>
    </dsp:sp>
    <dsp:sp modelId="{8F7F7209-A81E-A246-9B2E-EE8029BE7967}">
      <dsp:nvSpPr>
        <dsp:cNvPr id="0" name=""/>
        <dsp:cNvSpPr/>
      </dsp:nvSpPr>
      <dsp:spPr>
        <a:xfrm>
          <a:off x="2683552" y="9073643"/>
          <a:ext cx="2176695" cy="12092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Deployment</a:t>
          </a:r>
        </a:p>
      </dsp:txBody>
      <dsp:txXfrm>
        <a:off x="2718970" y="9109061"/>
        <a:ext cx="2105859" cy="1138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5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89" tIns="46956" rIns="95589" bIns="46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6350" y="720725"/>
            <a:ext cx="4764088" cy="357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758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7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69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46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39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144964" y="1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4144964" y="9121775"/>
            <a:ext cx="3170236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0124" tIns="0" rIns="20124" bIns="0" anchor="b"/>
          <a:lstStyle/>
          <a:p>
            <a:pPr algn="r" defTabSz="966668" eaLnBrk="0" hangingPunct="0"/>
            <a:r>
              <a:rPr lang="en-US" sz="1200" b="0" i="1" dirty="0">
                <a:latin typeface="Times New Roman" pitchFamily="18" charset="0"/>
              </a:rPr>
              <a:t>1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/>
            <a:endParaRPr lang="en-US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15" name="Rectangle 19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6350" y="720725"/>
            <a:ext cx="4764088" cy="357505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69" y="10226675"/>
            <a:ext cx="37308064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127"/>
            <a:ext cx="30724928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548640" indent="0" algn="ctr">
              <a:buNone/>
              <a:defRPr/>
            </a:lvl2pPr>
            <a:lvl3pPr marL="1097280" indent="0" algn="ctr">
              <a:buNone/>
              <a:defRPr/>
            </a:lvl3pPr>
            <a:lvl4pPr marL="1645920" indent="0" algn="ctr">
              <a:buNone/>
              <a:defRPr/>
            </a:lvl4pPr>
            <a:lvl5pPr marL="2194560" indent="0" algn="ctr">
              <a:buNone/>
              <a:defRPr/>
            </a:lvl5pPr>
            <a:lvl6pPr marL="2743200" indent="0" algn="ctr">
              <a:buNone/>
              <a:defRPr/>
            </a:lvl6pPr>
            <a:lvl7pPr marL="3291840" indent="0" algn="ctr">
              <a:buNone/>
              <a:defRPr/>
            </a:lvl7pPr>
            <a:lvl8pPr marL="3840480" indent="0" algn="ctr">
              <a:buNone/>
              <a:defRPr/>
            </a:lvl8pPr>
            <a:lvl9pPr marL="43891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6393-5633-439F-AAD6-31F9EAED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78D24-256E-49EF-91DA-4DEE18631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664" y="1317626"/>
            <a:ext cx="9874704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35" y="1317626"/>
            <a:ext cx="29496203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866FD-10CA-4B94-A773-24D0BF90B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4833" y="1317626"/>
            <a:ext cx="39501536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4832" y="7680327"/>
            <a:ext cx="19685453" cy="1078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10917" y="7680327"/>
            <a:ext cx="19685455" cy="10785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4832" y="18618201"/>
            <a:ext cx="19685453" cy="1078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10917" y="18618201"/>
            <a:ext cx="19685455" cy="1078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6CF53-0769-4958-8A54-FF23692E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E74B-D95D-4449-949D-4CCD0D09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8064" cy="653732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8064" cy="7200900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200"/>
            </a:lvl2pPr>
            <a:lvl3pPr marL="1097280" indent="0">
              <a:buNone/>
              <a:defRPr sz="1900"/>
            </a:lvl3pPr>
            <a:lvl4pPr marL="1645920" indent="0">
              <a:buNone/>
              <a:defRPr sz="1700"/>
            </a:lvl4pPr>
            <a:lvl5pPr marL="2194560" indent="0">
              <a:buNone/>
              <a:defRPr sz="1700"/>
            </a:lvl5pPr>
            <a:lvl6pPr marL="2743200" indent="0">
              <a:buNone/>
              <a:defRPr sz="1700"/>
            </a:lvl6pPr>
            <a:lvl7pPr marL="3291840" indent="0">
              <a:buNone/>
              <a:defRPr sz="1700"/>
            </a:lvl7pPr>
            <a:lvl8pPr marL="3840480" indent="0">
              <a:buNone/>
              <a:defRPr sz="1700"/>
            </a:lvl8pPr>
            <a:lvl9pPr marL="43891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7DB2-2E70-461B-9C93-40BDA16D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32" y="7680325"/>
            <a:ext cx="19685453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7" y="7680325"/>
            <a:ext cx="19685455" cy="21724938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03D91-BAFE-42FA-B1B4-C203C034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2" y="7369176"/>
            <a:ext cx="19392901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2" y="10439402"/>
            <a:ext cx="19392901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5" y="7369176"/>
            <a:ext cx="19399704" cy="307022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5" y="10439402"/>
            <a:ext cx="19399704" cy="18965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A82F6-B8EA-46F3-8A61-324AA59C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C9FEE-A108-49A3-94DC-6C3447F9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57D42-D5EF-46D7-83AE-54FC9F855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1311275"/>
            <a:ext cx="14439901" cy="557688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1275"/>
            <a:ext cx="24536400" cy="28093988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6888163"/>
            <a:ext cx="14439901" cy="22517100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997CF-7765-4792-9000-0F29C884E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564"/>
            <a:ext cx="26335264" cy="27209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639"/>
            <a:ext cx="26335264" cy="19750087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540"/>
            <a:ext cx="26335264" cy="3862387"/>
          </a:xfrm>
        </p:spPr>
        <p:txBody>
          <a:bodyPr/>
          <a:lstStyle>
            <a:lvl1pPr marL="0" indent="0">
              <a:buNone/>
              <a:defRPr sz="1700"/>
            </a:lvl1pPr>
            <a:lvl2pPr marL="548640" indent="0">
              <a:buNone/>
              <a:defRPr sz="1400"/>
            </a:lvl2pPr>
            <a:lvl3pPr marL="1097280" indent="0">
              <a:buNone/>
              <a:defRPr sz="1200"/>
            </a:lvl3pPr>
            <a:lvl4pPr marL="1645920" indent="0">
              <a:buNone/>
              <a:defRPr sz="1100"/>
            </a:lvl4pPr>
            <a:lvl5pPr marL="2194560" indent="0">
              <a:buNone/>
              <a:defRPr sz="1100"/>
            </a:lvl5pPr>
            <a:lvl6pPr marL="2743200" indent="0">
              <a:buNone/>
              <a:defRPr sz="1100"/>
            </a:lvl6pPr>
            <a:lvl7pPr marL="3291840" indent="0">
              <a:buNone/>
              <a:defRPr sz="1100"/>
            </a:lvl7pPr>
            <a:lvl8pPr marL="3840480" indent="0">
              <a:buNone/>
              <a:defRPr sz="1100"/>
            </a:lvl8pPr>
            <a:lvl9pPr marL="438912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A880-B3D5-487C-B3F6-352F4A65D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985" y="1316831"/>
            <a:ext cx="3950123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985" y="7680723"/>
            <a:ext cx="39501233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9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5" y="29976366"/>
            <a:ext cx="138980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5" y="29976366"/>
            <a:ext cx="1024043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9717" tIns="54859" rIns="109717" bIns="548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900" b="0">
                <a:latin typeface="Times" pitchFamily="18" charset="0"/>
              </a:defRPr>
            </a:lvl1pPr>
          </a:lstStyle>
          <a:p>
            <a:pPr>
              <a:defRPr/>
            </a:pPr>
            <a:fld id="{799D995F-D1AA-450F-9A01-F3F3CD214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ctr" defTabSz="11001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54864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6pPr>
      <a:lvl7pPr marL="109728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7pPr>
      <a:lvl8pPr marL="164592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8pPr>
      <a:lvl9pPr marL="2194560" algn="ctr" defTabSz="1101090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9pPr>
    </p:titleStyle>
    <p:bodyStyle>
      <a:lvl1pPr marL="411163" indent="-411163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890588" indent="-339725" algn="l" defTabSz="110013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371600" indent="-269875" algn="l" defTabSz="1100138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</a:defRPr>
      </a:lvl3pPr>
      <a:lvl4pPr marL="1920875" indent="-279400" algn="l" defTabSz="110013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4pPr>
      <a:lvl5pPr marL="2462213" indent="-269875" algn="l" defTabSz="1100138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5pPr>
      <a:lvl6pPr marL="301180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6pPr>
      <a:lvl7pPr marL="356044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7pPr>
      <a:lvl8pPr marL="410908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8pPr>
      <a:lvl9pPr marL="4657726" indent="-270510" algn="l" defTabSz="1101090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1942432" y="18973800"/>
            <a:ext cx="19852216" cy="12293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2479000" y="6629400"/>
            <a:ext cx="19852216" cy="17297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09" name="Text Box 813"/>
          <p:cNvSpPr txBox="1">
            <a:spLocks noChangeArrowheads="1"/>
          </p:cNvSpPr>
          <p:nvPr/>
        </p:nvSpPr>
        <p:spPr bwMode="auto">
          <a:xfrm>
            <a:off x="22783800" y="7848600"/>
            <a:ext cx="19288000" cy="56384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r>
              <a:rPr lang="en-US" sz="3200" dirty="0"/>
              <a:t>Horizontal Development Process</a:t>
            </a:r>
          </a:p>
          <a:p>
            <a:endParaRPr lang="en-US" sz="3200" dirty="0"/>
          </a:p>
          <a:p>
            <a:endParaRPr lang="en-US" sz="3200" b="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Vertical Development Process</a:t>
            </a:r>
            <a:endParaRPr lang="en-US" sz="3200" b="0" dirty="0"/>
          </a:p>
          <a:p>
            <a:endParaRPr lang="en-US" sz="3200" dirty="0"/>
          </a:p>
        </p:txBody>
      </p:sp>
      <p:sp>
        <p:nvSpPr>
          <p:cNvPr id="482" name="Text Box 813"/>
          <p:cNvSpPr txBox="1">
            <a:spLocks noChangeArrowheads="1"/>
          </p:cNvSpPr>
          <p:nvPr/>
        </p:nvSpPr>
        <p:spPr bwMode="auto">
          <a:xfrm>
            <a:off x="1905000" y="11230666"/>
            <a:ext cx="18796000" cy="31762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Find a way to help individuals maintain equilibrium with the multitude of challenges of daily life.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Create a platform that provides insights into various aspects of an individual's life, and also empowers them with resources and tools to foster positive change and make informed decisions.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dirty="0">
                <a:latin typeface="Calibri" charset="0"/>
                <a:ea typeface="Calibri" charset="0"/>
                <a:cs typeface="Times New Roman" charset="0"/>
              </a:rPr>
              <a:t>Develop an application that provides users with a rich interface that provides an integrative experience that is advanced and easy to navigate.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b="0" dirty="0"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5051" name="Rectangle 955"/>
          <p:cNvSpPr>
            <a:spLocks noChangeArrowheads="1"/>
          </p:cNvSpPr>
          <p:nvPr/>
        </p:nvSpPr>
        <p:spPr bwMode="auto">
          <a:xfrm>
            <a:off x="-2117" y="3758625"/>
            <a:ext cx="43893317" cy="584775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lIns="548640" tIns="548640" rIns="274320" bIns="274320"/>
          <a:lstStyle/>
          <a:p>
            <a:pPr defTabSz="1101090" eaLnBrk="0" hangingPunct="0">
              <a:defRPr/>
            </a:pP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1585384" y="4410669"/>
            <a:ext cx="19852216" cy="55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 defTabSz="1101090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1942432" y="14469070"/>
            <a:ext cx="8034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Project Objectives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05000" y="4578318"/>
            <a:ext cx="5830442" cy="1107996"/>
          </a:xfrm>
          <a:prstGeom prst="rect">
            <a:avLst/>
          </a:prstGeom>
          <a:noFill/>
        </p:spPr>
        <p:txBody>
          <a:bodyPr wrap="none" tIns="91440" bIns="91440">
            <a:spAutoFit/>
          </a:bodyPr>
          <a:lstStyle/>
          <a:p>
            <a:pPr>
              <a:defRPr/>
            </a:pPr>
            <a:r>
              <a:rPr lang="en-US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BACKGROUND</a:t>
            </a:r>
          </a:p>
        </p:txBody>
      </p:sp>
      <p:sp>
        <p:nvSpPr>
          <p:cNvPr id="305" name="Text Box 813"/>
          <p:cNvSpPr txBox="1">
            <a:spLocks noChangeArrowheads="1"/>
          </p:cNvSpPr>
          <p:nvPr/>
        </p:nvSpPr>
        <p:spPr bwMode="auto">
          <a:xfrm>
            <a:off x="1930400" y="5491806"/>
            <a:ext cx="13385800" cy="4161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algn="just" defTabSz="1100138" eaLnBrk="0" hangingPunct="0">
              <a:spcAft>
                <a:spcPts val="1438"/>
              </a:spcAft>
            </a:pPr>
            <a:r>
              <a:rPr lang="en-US" sz="3200" b="0" dirty="0"/>
              <a:t>In today’s world, people are met with challenges that make it difficult to maintain a balanced life. These challenges can range from personal, and professional responsibilities and stress on one’s mental, emotional and financial well being. This is where </a:t>
            </a:r>
            <a:r>
              <a:rPr lang="en-US" sz="3200" b="0" dirty="0" err="1"/>
              <a:t>PennyPulse</a:t>
            </a:r>
            <a:r>
              <a:rPr lang="en-US" sz="3200" b="0" dirty="0"/>
              <a:t> emerges a guiding light. </a:t>
            </a:r>
            <a:r>
              <a:rPr lang="en-US" sz="3200" b="0" dirty="0" err="1"/>
              <a:t>PennyPulse</a:t>
            </a:r>
            <a:r>
              <a:rPr lang="en-US" sz="3200" b="0" dirty="0"/>
              <a:t> provides an integrative experience that helps users monitor their mental health, manage their emotions, and maintain financial stability. With </a:t>
            </a:r>
            <a:r>
              <a:rPr lang="en-US" sz="3200" b="0" dirty="0" err="1"/>
              <a:t>PennyPulse</a:t>
            </a:r>
            <a:r>
              <a:rPr lang="en-US" sz="3200" b="0" dirty="0"/>
              <a:t>, users have access to an app where they can empower the quality of their life.</a:t>
            </a:r>
          </a:p>
        </p:txBody>
      </p:sp>
      <p:sp>
        <p:nvSpPr>
          <p:cNvPr id="474" name="Text Box 813"/>
          <p:cNvSpPr txBox="1">
            <a:spLocks noChangeArrowheads="1"/>
          </p:cNvSpPr>
          <p:nvPr/>
        </p:nvSpPr>
        <p:spPr bwMode="auto">
          <a:xfrm>
            <a:off x="22555200" y="5402665"/>
            <a:ext cx="20320000" cy="714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algn="just"/>
            <a:r>
              <a:rPr lang="en-US" sz="3200" b="0" dirty="0" err="1">
                <a:latin typeface="Arial" charset="0"/>
              </a:rPr>
              <a:t>Shrijan</a:t>
            </a:r>
            <a:r>
              <a:rPr lang="en-US" sz="3200" b="0" dirty="0">
                <a:latin typeface="Arial" charset="0"/>
              </a:rPr>
              <a:t> Pant,  Shreyas Srinivasa, Hrishikesh Vikram, Warren Spencer, Sean-Morgan Neville, Matthew </a:t>
            </a:r>
            <a:r>
              <a:rPr lang="en-US" sz="3200" b="0" dirty="0" err="1">
                <a:latin typeface="Arial" charset="0"/>
              </a:rPr>
              <a:t>Garron</a:t>
            </a:r>
            <a:r>
              <a:rPr lang="en-US" sz="3200" b="0" dirty="0">
                <a:latin typeface="Arial" charset="0"/>
              </a:rPr>
              <a:t>.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22555200" y="4410670"/>
            <a:ext cx="651171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MEMBERS</a:t>
            </a: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543220487"/>
              </p:ext>
            </p:extLst>
          </p:nvPr>
        </p:nvGraphicFramePr>
        <p:xfrm>
          <a:off x="23317200" y="7162800"/>
          <a:ext cx="143256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Rectangle 289"/>
          <p:cNvSpPr/>
          <p:nvPr/>
        </p:nvSpPr>
        <p:spPr>
          <a:xfrm>
            <a:off x="22707600" y="6858000"/>
            <a:ext cx="55582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Bridge model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1752600" y="10267023"/>
            <a:ext cx="67249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RESEARCH GOALS</a:t>
            </a:r>
          </a:p>
        </p:txBody>
      </p:sp>
      <p:sp>
        <p:nvSpPr>
          <p:cNvPr id="8" name="Control 7"/>
          <p:cNvSpPr>
            <a:spLocks noChangeArrowheads="1" noChangeShapeType="1"/>
          </p:cNvSpPr>
          <p:nvPr/>
        </p:nvSpPr>
        <p:spPr bwMode="auto">
          <a:xfrm>
            <a:off x="27393900" y="20507325"/>
            <a:ext cx="2711450" cy="10668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 Box 813"/>
          <p:cNvSpPr txBox="1">
            <a:spLocks noChangeArrowheads="1"/>
          </p:cNvSpPr>
          <p:nvPr/>
        </p:nvSpPr>
        <p:spPr bwMode="auto">
          <a:xfrm>
            <a:off x="1905000" y="15306675"/>
            <a:ext cx="18796000" cy="31762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Implement daily mood tracking that monitors a user's mood to improve one’s mental health.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Implement expense monitoring to help users make informed financial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Allow users to set goals and objectives with goal setting.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Offer a source of motivation with motivational affirmations to give users a sense of ambition.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Implement a resource hub to give users access to information and resources.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dirty="0">
                <a:latin typeface="Calibri"/>
                <a:cs typeface="Calibri"/>
              </a:rPr>
              <a:t>Provide community interaction where users can interact and engage with each other for shared experiences.</a:t>
            </a:r>
          </a:p>
        </p:txBody>
      </p:sp>
      <p:sp>
        <p:nvSpPr>
          <p:cNvPr id="42" name="Text Box 1220"/>
          <p:cNvSpPr txBox="1">
            <a:spLocks noChangeArrowheads="1"/>
          </p:cNvSpPr>
          <p:nvPr/>
        </p:nvSpPr>
        <p:spPr bwMode="auto">
          <a:xfrm>
            <a:off x="7881211" y="263139"/>
            <a:ext cx="26314400" cy="3247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PennyPulse</a:t>
            </a:r>
            <a:endParaRPr lang="en-US" sz="8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7700" dirty="0"/>
              <a:t> </a:t>
            </a:r>
            <a:r>
              <a:rPr lang="en-US" sz="7700" dirty="0">
                <a:latin typeface="+mj-lt"/>
              </a:rPr>
              <a:t>The app where you can empower your life!</a:t>
            </a:r>
          </a:p>
          <a:p>
            <a:pPr algn="ctr"/>
            <a:r>
              <a:rPr lang="en-US" sz="5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CSA 499 2023</a:t>
            </a: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4254433188"/>
              </p:ext>
            </p:extLst>
          </p:nvPr>
        </p:nvGraphicFramePr>
        <p:xfrm>
          <a:off x="23012400" y="13030201"/>
          <a:ext cx="7543800" cy="1028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4" name="Rectangle 63"/>
          <p:cNvSpPr/>
          <p:nvPr/>
        </p:nvSpPr>
        <p:spPr>
          <a:xfrm>
            <a:off x="2120101" y="19052166"/>
            <a:ext cx="830252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TECHNICAL APPROACH</a:t>
            </a:r>
          </a:p>
        </p:txBody>
      </p:sp>
      <p:sp>
        <p:nvSpPr>
          <p:cNvPr id="72" name="Text Box 813"/>
          <p:cNvSpPr txBox="1">
            <a:spLocks noChangeArrowheads="1"/>
          </p:cNvSpPr>
          <p:nvPr/>
        </p:nvSpPr>
        <p:spPr bwMode="auto">
          <a:xfrm>
            <a:off x="2130425" y="19975496"/>
            <a:ext cx="18796000" cy="41611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109728" tIns="109728" rIns="109728" bIns="109728">
            <a:spAutoFit/>
          </a:bodyPr>
          <a:lstStyle/>
          <a:p>
            <a:r>
              <a:rPr lang="en-US" sz="3200" b="0" dirty="0">
                <a:latin typeface="Calibri"/>
                <a:cs typeface="Calibri"/>
              </a:rPr>
              <a:t>Here is the technical approach to implement </a:t>
            </a:r>
            <a:r>
              <a:rPr lang="en-US" sz="3200" b="0" dirty="0" err="1">
                <a:latin typeface="Calibri"/>
                <a:cs typeface="Calibri"/>
              </a:rPr>
              <a:t>PennyPulse’s</a:t>
            </a:r>
            <a:r>
              <a:rPr lang="en-US" sz="3200" b="0" dirty="0">
                <a:latin typeface="Calibri"/>
                <a:cs typeface="Calibri"/>
              </a:rPr>
              <a:t> features and functionality: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Programming Languages and Frameworks: Swift, Plaid, Firebase, HTML, CSS, Flask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Modern, intuitive UI/UX using Swift’s widget library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Storing real-time data like mood entries and expenses with Firebase </a:t>
            </a:r>
            <a:r>
              <a:rPr lang="en-US" sz="3200" b="0" dirty="0" err="1">
                <a:latin typeface="Calibri"/>
                <a:cs typeface="Calibri"/>
              </a:rPr>
              <a:t>Firestore</a:t>
            </a:r>
            <a:r>
              <a:rPr lang="en-US" sz="3200" b="0" dirty="0">
                <a:latin typeface="Calibri"/>
                <a:cs typeface="Calibri"/>
              </a:rPr>
              <a:t> Database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Options for email/password, Google Sign-In, and Facebook using Sign-</a:t>
            </a:r>
            <a:r>
              <a:rPr lang="en-US" sz="3200" b="0" dirty="0" err="1">
                <a:latin typeface="Calibri"/>
                <a:cs typeface="Calibri"/>
              </a:rPr>
              <a:t>InFirebase</a:t>
            </a:r>
            <a:r>
              <a:rPr lang="en-US" sz="3200" b="0" dirty="0">
                <a:latin typeface="Calibri"/>
                <a:cs typeface="Calibri"/>
              </a:rPr>
              <a:t> Authentication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Real-time chat enabled by Firebase Realtime Database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Admin dashboard for managing articles, videos, and podcast content in the Resource Hub</a:t>
            </a:r>
          </a:p>
          <a:p>
            <a:pPr marL="457200" indent="-457200">
              <a:buFont typeface="Arial"/>
              <a:buChar char="•"/>
            </a:pPr>
            <a:r>
              <a:rPr lang="en-US" sz="3200" b="0" dirty="0">
                <a:latin typeface="Calibri"/>
                <a:cs typeface="Calibri"/>
              </a:rPr>
              <a:t>Cloud </a:t>
            </a:r>
            <a:r>
              <a:rPr lang="en-US" sz="3200" b="0" dirty="0" err="1">
                <a:latin typeface="Calibri"/>
                <a:cs typeface="Calibri"/>
              </a:rPr>
              <a:t>Firestore</a:t>
            </a:r>
            <a:r>
              <a:rPr lang="en-US" sz="3200" b="0" dirty="0">
                <a:latin typeface="Calibri"/>
                <a:cs typeface="Calibri"/>
              </a:rPr>
              <a:t> for storing structured data like articles, user profiles, and community posts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A3DF4-F2F2-3D34-8C59-5A5E9DC2A5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7" y="1582581"/>
            <a:ext cx="8144983" cy="726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970CA-A3A5-8419-F412-27410639A679}"/>
              </a:ext>
            </a:extLst>
          </p:cNvPr>
          <p:cNvSpPr txBox="1"/>
          <p:nvPr/>
        </p:nvSpPr>
        <p:spPr>
          <a:xfrm>
            <a:off x="16433800" y="9039224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PennyPulse</a:t>
            </a:r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 Logo</a:t>
            </a:r>
          </a:p>
        </p:txBody>
      </p:sp>
      <p:pic>
        <p:nvPicPr>
          <p:cNvPr id="9" name="Content Placeholder 8" descr="A diagram of a data flow&#10;&#10;Description automatically generated">
            <a:extLst>
              <a:ext uri="{FF2B5EF4-FFF2-40B4-BE49-F238E27FC236}">
                <a16:creationId xmlns:a16="http://schemas.microsoft.com/office/drawing/2014/main" id="{0656C90A-E187-930E-0484-AFE9D8A093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99" y="24627506"/>
            <a:ext cx="10339295" cy="6157293"/>
          </a:xfr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F66C3B-4126-88DE-CF70-0F718A667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602" y="30081003"/>
            <a:ext cx="6170796" cy="30853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50DB0D-E67A-D556-29C0-712D876573B5}"/>
              </a:ext>
            </a:extLst>
          </p:cNvPr>
          <p:cNvSpPr/>
          <p:nvPr/>
        </p:nvSpPr>
        <p:spPr bwMode="auto">
          <a:xfrm>
            <a:off x="22555200" y="24328734"/>
            <a:ext cx="19852216" cy="59988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65100" dist="101600" dir="2700000" algn="tl" rotWithShape="0">
              <a:prstClr val="black">
                <a:alpha val="30000"/>
              </a:prstClr>
            </a:outerShdw>
          </a:effectLst>
        </p:spPr>
        <p:txBody>
          <a:bodyPr lIns="109728" tIns="54864" rIns="109728" bIns="54864"/>
          <a:lstStyle/>
          <a:p>
            <a:pPr>
              <a:defRPr/>
            </a:pPr>
            <a:r>
              <a:rPr lang="en-US" sz="54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PROJECT GOALS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F655E-3C6D-E052-5A9B-CDDB489E297D}"/>
              </a:ext>
            </a:extLst>
          </p:cNvPr>
          <p:cNvSpPr txBox="1"/>
          <p:nvPr/>
        </p:nvSpPr>
        <p:spPr>
          <a:xfrm>
            <a:off x="22745700" y="25401334"/>
            <a:ext cx="19164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/>
              <a:t>Here are the project’s goals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Create a mobile application that helps individuals maintain a balanced and more positive life and gives them a sense of empowerment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Implement a rich and intuitive UI/UX design and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Allow users to engage </a:t>
            </a:r>
            <a:r>
              <a:rPr lang="en-US" sz="3200" b="0"/>
              <a:t>with each other </a:t>
            </a:r>
            <a:r>
              <a:rPr lang="en-US" sz="3200" b="0" dirty="0"/>
              <a:t>and share useful information and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Provide modern and innovative state-of-the-art technology that aims to help users make better decisions to improve their daily life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B7729-BDB1-B872-F343-7BA4B64CE502}"/>
              </a:ext>
            </a:extLst>
          </p:cNvPr>
          <p:cNvSpPr txBox="1"/>
          <p:nvPr/>
        </p:nvSpPr>
        <p:spPr>
          <a:xfrm>
            <a:off x="28265883" y="13116916"/>
            <a:ext cx="1021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UI Design - </a:t>
            </a:r>
            <a:r>
              <a:rPr lang="en-US" sz="3200" b="0" dirty="0"/>
              <a:t>Creating wireframes and initial design concepts using Adobe XD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2863-DFA3-82B9-5001-76523D67DA86}"/>
              </a:ext>
            </a:extLst>
          </p:cNvPr>
          <p:cNvSpPr txBox="1"/>
          <p:nvPr/>
        </p:nvSpPr>
        <p:spPr>
          <a:xfrm>
            <a:off x="28265883" y="14797388"/>
            <a:ext cx="1021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Front-end development </a:t>
            </a:r>
            <a:r>
              <a:rPr lang="en-US" sz="3200" b="0" dirty="0"/>
              <a:t>– Implement the UI and create necessary APIs or services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00DA1-3018-7941-935C-B6A64E01057E}"/>
              </a:ext>
            </a:extLst>
          </p:cNvPr>
          <p:cNvSpPr txBox="1"/>
          <p:nvPr/>
        </p:nvSpPr>
        <p:spPr>
          <a:xfrm>
            <a:off x="28265882" y="16649750"/>
            <a:ext cx="1021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Back-end Development </a:t>
            </a:r>
            <a:r>
              <a:rPr lang="en-US" sz="3200" b="0" dirty="0"/>
              <a:t>- Write the foundational backend logic and ensure all functionalities are covered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3AC04-6269-4613-FB74-A9625A233FC5}"/>
              </a:ext>
            </a:extLst>
          </p:cNvPr>
          <p:cNvSpPr txBox="1"/>
          <p:nvPr/>
        </p:nvSpPr>
        <p:spPr>
          <a:xfrm>
            <a:off x="28265882" y="18226245"/>
            <a:ext cx="10215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Database Connection </a:t>
            </a:r>
            <a:r>
              <a:rPr lang="en-US" sz="3200" b="0" dirty="0"/>
              <a:t>- Set up database schemas, tables, and relationships and ensure data flows correctly and securely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895E5-8C4D-3D17-6279-18C77301700E}"/>
              </a:ext>
            </a:extLst>
          </p:cNvPr>
          <p:cNvSpPr txBox="1"/>
          <p:nvPr/>
        </p:nvSpPr>
        <p:spPr>
          <a:xfrm>
            <a:off x="28282392" y="20308598"/>
            <a:ext cx="1021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Testing </a:t>
            </a:r>
            <a:r>
              <a:rPr lang="en-US" sz="3200" b="0" dirty="0"/>
              <a:t>- Conduct rigorous testing such as unit tests, integration tests, and user acceptance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593C0-607F-51F4-5A99-7C7819A3326E}"/>
              </a:ext>
            </a:extLst>
          </p:cNvPr>
          <p:cNvSpPr txBox="1"/>
          <p:nvPr/>
        </p:nvSpPr>
        <p:spPr>
          <a:xfrm>
            <a:off x="28265881" y="21584543"/>
            <a:ext cx="10215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Deployment</a:t>
            </a:r>
            <a:r>
              <a:rPr lang="en-US" sz="3200" b="0" dirty="0"/>
              <a:t> - Deploy the application to the target environment/server and perform final tests in the production environment to ensure everything is running smoothly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592D7E-0E57-B673-8F45-ED63F0017CF5}"/>
              </a:ext>
            </a:extLst>
          </p:cNvPr>
          <p:cNvSpPr txBox="1"/>
          <p:nvPr/>
        </p:nvSpPr>
        <p:spPr>
          <a:xfrm>
            <a:off x="30876671" y="30975396"/>
            <a:ext cx="617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latin typeface="Source Sans Pro Black" panose="020F0502020204030204" pitchFamily="34" charset="0"/>
              </a:rPr>
              <a:t>Coming Soon!</a:t>
            </a:r>
          </a:p>
        </p:txBody>
      </p:sp>
      <p:pic>
        <p:nvPicPr>
          <p:cNvPr id="21" name="Picture 20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8DC6AEF5-A49A-81B0-4A76-F43A0E91E5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0" y="124974"/>
            <a:ext cx="8114598" cy="3360219"/>
          </a:xfrm>
          <a:prstGeom prst="rect">
            <a:avLst/>
          </a:prstGeom>
        </p:spPr>
      </p:pic>
      <p:pic>
        <p:nvPicPr>
          <p:cNvPr id="25" name="Picture 24" descr="A green square with white letters in it&#10;&#10;Description automatically generated">
            <a:extLst>
              <a:ext uri="{FF2B5EF4-FFF2-40B4-BE49-F238E27FC236}">
                <a16:creationId xmlns:a16="http://schemas.microsoft.com/office/drawing/2014/main" id="{BF97DD89-83D1-B5B6-4BC8-349E5BE550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234" y="4616832"/>
            <a:ext cx="4878331" cy="438925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ustom Desig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75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12309</TotalTime>
  <Words>601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Source Sans Pro Black</vt:lpstr>
      <vt:lpstr>Times</vt:lpstr>
      <vt:lpstr>Times New Roman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Sub-clone Refactoring in Open Source Software Artifacts</dc:title>
  <dc:creator>Robert Tairas</dc:creator>
  <cp:lastModifiedBy>Warren Spencer</cp:lastModifiedBy>
  <cp:revision>785</cp:revision>
  <dcterms:created xsi:type="dcterms:W3CDTF">2001-04-03T19:54:37Z</dcterms:created>
  <dcterms:modified xsi:type="dcterms:W3CDTF">2023-11-12T21:43:21Z</dcterms:modified>
</cp:coreProperties>
</file>