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6" r:id="rId1"/>
  </p:sldMasterIdLst>
  <p:notesMasterIdLst>
    <p:notesMasterId r:id="rId17"/>
  </p:notesMasterIdLst>
  <p:handoutMasterIdLst>
    <p:handoutMasterId r:id="rId18"/>
  </p:handoutMasterIdLst>
  <p:sldIdLst>
    <p:sldId id="256" r:id="rId2"/>
    <p:sldId id="261" r:id="rId3"/>
    <p:sldId id="259" r:id="rId4"/>
    <p:sldId id="260" r:id="rId5"/>
    <p:sldId id="262" r:id="rId6"/>
    <p:sldId id="277" r:id="rId7"/>
    <p:sldId id="276" r:id="rId8"/>
    <p:sldId id="263" r:id="rId9"/>
    <p:sldId id="264" r:id="rId10"/>
    <p:sldId id="268" r:id="rId11"/>
    <p:sldId id="265" r:id="rId12"/>
    <p:sldId id="266" r:id="rId13"/>
    <p:sldId id="267" r:id="rId14"/>
    <p:sldId id="273" r:id="rId15"/>
    <p:sldId id="275" r:id="rId16"/>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p15:clr>
            <a:srgbClr val="A4A3A4"/>
          </p15:clr>
        </p15:guide>
        <p15:guide id="2" orient="horz" pos="2880">
          <p15:clr>
            <a:srgbClr val="A4A3A4"/>
          </p15:clr>
        </p15:guide>
        <p15:guide id="3" pos="5474">
          <p15:clr>
            <a:srgbClr val="A4A3A4"/>
          </p15:clr>
        </p15:guide>
        <p15:guide id="4" pos="289">
          <p15:clr>
            <a:srgbClr val="A4A3A4"/>
          </p15:clr>
        </p15:guide>
        <p15:guide id="5" pos="19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7" autoAdjust="0"/>
    <p:restoredTop sz="94660"/>
  </p:normalViewPr>
  <p:slideViewPr>
    <p:cSldViewPr snapToGrid="0" snapToObjects="1">
      <p:cViewPr>
        <p:scale>
          <a:sx n="147" d="100"/>
          <a:sy n="147" d="100"/>
        </p:scale>
        <p:origin x="600" y="192"/>
      </p:cViewPr>
      <p:guideLst>
        <p:guide orient="horz" pos="288"/>
        <p:guide orient="horz" pos="2880"/>
        <p:guide pos="5474"/>
        <p:guide pos="289"/>
        <p:guide pos="19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r>
              <a:rPr lang="en-US" dirty="0">
                <a:latin typeface="Arial"/>
              </a:rPr>
              <a:t>Month 00, 0000</a:t>
            </a: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880A9AB-D4B5-B145-9C5F-439754C2A12C}"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a:defRPr>
            </a:lvl1pPr>
          </a:lstStyle>
          <a:p>
            <a:r>
              <a:rPr lang="en-US" dirty="0"/>
              <a:t>Month 00, 0000</a:t>
            </a:r>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389467" y="4415790"/>
            <a:ext cx="6231467"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8713" y="696913"/>
            <a:ext cx="4752975" cy="2674937"/>
          </a:xfrm>
        </p:spPr>
      </p:sp>
      <p:sp>
        <p:nvSpPr>
          <p:cNvPr id="3" name="Notes Placeholder 2"/>
          <p:cNvSpPr>
            <a:spLocks noGrp="1"/>
          </p:cNvSpPr>
          <p:nvPr>
            <p:ph type="body" idx="1"/>
          </p:nvPr>
        </p:nvSpPr>
        <p:spPr/>
        <p:txBody>
          <a:bodyPr/>
          <a:lstStyle/>
          <a:p>
            <a:r>
              <a:rPr lang="en-US" dirty="0"/>
              <a:t>Default cover design.</a:t>
            </a:r>
          </a:p>
        </p:txBody>
      </p:sp>
      <p:sp>
        <p:nvSpPr>
          <p:cNvPr id="4" name="Slide Number Placeholder 3"/>
          <p:cNvSpPr>
            <a:spLocks noGrp="1"/>
          </p:cNvSpPr>
          <p:nvPr>
            <p:ph type="sldNum" sz="quarter" idx="10"/>
          </p:nvPr>
        </p:nvSpPr>
        <p:spPr/>
        <p:txBody>
          <a:bodyPr/>
          <a:lstStyle/>
          <a:p>
            <a:pPr>
              <a:defRPr/>
            </a:pPr>
            <a:fld id="{1865609A-F36D-42F9-B708-7A9D991E589B}" type="slidenum">
              <a:rPr lang="en-US" smtClean="0"/>
              <a:pPr>
                <a:defRPr/>
              </a:pPr>
              <a:t>1</a:t>
            </a:fld>
            <a:endParaRPr lang="en-US"/>
          </a:p>
        </p:txBody>
      </p:sp>
    </p:spTree>
    <p:extLst>
      <p:ext uri="{BB962C8B-B14F-4D97-AF65-F5344CB8AC3E}">
        <p14:creationId xmlns:p14="http://schemas.microsoft.com/office/powerpoint/2010/main" val="170849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D46-C853-7949-9ECB-30BD4877701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89CB673-E5DC-E644-B51D-4E36A3EC3A6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6DA395C-451E-2747-973E-49A7066904F1}"/>
              </a:ext>
            </a:extLst>
          </p:cNvPr>
          <p:cNvSpPr>
            <a:spLocks noGrp="1"/>
          </p:cNvSpPr>
          <p:nvPr>
            <p:ph type="dt" sz="half" idx="10"/>
          </p:nvPr>
        </p:nvSpPr>
        <p:spPr/>
        <p:txBody>
          <a:bodyPr/>
          <a:lstStyle/>
          <a:p>
            <a:fld id="{117FEF96-E0B1-C247-A7C8-92FBBC58614F}" type="datetimeFigureOut">
              <a:rPr lang="en-US" smtClean="0"/>
              <a:t>3/21/19</a:t>
            </a:fld>
            <a:endParaRPr lang="en-US"/>
          </a:p>
        </p:txBody>
      </p:sp>
      <p:sp>
        <p:nvSpPr>
          <p:cNvPr id="5" name="Footer Placeholder 4">
            <a:extLst>
              <a:ext uri="{FF2B5EF4-FFF2-40B4-BE49-F238E27FC236}">
                <a16:creationId xmlns:a16="http://schemas.microsoft.com/office/drawing/2014/main" id="{D3D88B43-79E8-0348-A7F7-5F0A17E29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D5D09-6EFC-F948-8E5A-80FC4CC6A482}"/>
              </a:ext>
            </a:extLst>
          </p:cNvPr>
          <p:cNvSpPr>
            <a:spLocks noGrp="1"/>
          </p:cNvSpPr>
          <p:nvPr>
            <p:ph type="sldNum" sz="quarter" idx="12"/>
          </p:nvPr>
        </p:nvSpPr>
        <p:spPr/>
        <p:txBody>
          <a:bodyPr/>
          <a:lstStyle/>
          <a:p>
            <a:fld id="{10C6E24F-FD33-C44C-9DF8-F282DD25C70F}" type="slidenum">
              <a:rPr lang="en-US" smtClean="0"/>
              <a:t>‹#›</a:t>
            </a:fld>
            <a:endParaRPr lang="en-US"/>
          </a:p>
        </p:txBody>
      </p:sp>
    </p:spTree>
    <p:extLst>
      <p:ext uri="{BB962C8B-B14F-4D97-AF65-F5344CB8AC3E}">
        <p14:creationId xmlns:p14="http://schemas.microsoft.com/office/powerpoint/2010/main" val="358657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F2EB-5ED4-2B41-8D31-F55C4FBB1D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593E1-CF50-594D-9EC4-B9A583C347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61F63-E512-7D4D-B268-5C3B5B372560}"/>
              </a:ext>
            </a:extLst>
          </p:cNvPr>
          <p:cNvSpPr>
            <a:spLocks noGrp="1"/>
          </p:cNvSpPr>
          <p:nvPr>
            <p:ph type="dt" sz="half" idx="10"/>
          </p:nvPr>
        </p:nvSpPr>
        <p:spPr/>
        <p:txBody>
          <a:bodyPr/>
          <a:lstStyle/>
          <a:p>
            <a:r>
              <a:rPr lang="en-US"/>
              <a:t>Month 00, 0000</a:t>
            </a:r>
            <a:endParaRPr lang="en-US" dirty="0"/>
          </a:p>
        </p:txBody>
      </p:sp>
      <p:sp>
        <p:nvSpPr>
          <p:cNvPr id="5" name="Footer Placeholder 4">
            <a:extLst>
              <a:ext uri="{FF2B5EF4-FFF2-40B4-BE49-F238E27FC236}">
                <a16:creationId xmlns:a16="http://schemas.microsoft.com/office/drawing/2014/main" id="{84ADFF47-5709-B949-911B-FA9CBF5EE943}"/>
              </a:ext>
            </a:extLst>
          </p:cNvPr>
          <p:cNvSpPr>
            <a:spLocks noGrp="1"/>
          </p:cNvSpPr>
          <p:nvPr>
            <p:ph type="ftr" sz="quarter" idx="11"/>
          </p:nvPr>
        </p:nvSpPr>
        <p:spPr/>
        <p:txBody>
          <a:bodyPr/>
          <a:lstStyle/>
          <a:p>
            <a:r>
              <a:rPr lang="en-US"/>
              <a:t>Footer, only if needed</a:t>
            </a:r>
            <a:endParaRPr lang="en-US" dirty="0"/>
          </a:p>
        </p:txBody>
      </p:sp>
      <p:sp>
        <p:nvSpPr>
          <p:cNvPr id="6" name="Slide Number Placeholder 5">
            <a:extLst>
              <a:ext uri="{FF2B5EF4-FFF2-40B4-BE49-F238E27FC236}">
                <a16:creationId xmlns:a16="http://schemas.microsoft.com/office/drawing/2014/main" id="{932C6B9D-8F6E-D545-8192-25ABC7F6964C}"/>
              </a:ext>
            </a:extLst>
          </p:cNvPr>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97363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7776C-59DC-B341-8ABA-3538D1BC2AD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370CCD-D9DB-9949-8E60-E1502FD851D4}"/>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5E09B-0E8B-5145-A36B-38A94F2B1830}"/>
              </a:ext>
            </a:extLst>
          </p:cNvPr>
          <p:cNvSpPr>
            <a:spLocks noGrp="1"/>
          </p:cNvSpPr>
          <p:nvPr>
            <p:ph type="dt" sz="half" idx="10"/>
          </p:nvPr>
        </p:nvSpPr>
        <p:spPr/>
        <p:txBody>
          <a:bodyPr/>
          <a:lstStyle/>
          <a:p>
            <a:r>
              <a:rPr lang="en-US"/>
              <a:t>Month 00, 0000</a:t>
            </a:r>
            <a:endParaRPr lang="en-US" dirty="0"/>
          </a:p>
        </p:txBody>
      </p:sp>
      <p:sp>
        <p:nvSpPr>
          <p:cNvPr id="5" name="Footer Placeholder 4">
            <a:extLst>
              <a:ext uri="{FF2B5EF4-FFF2-40B4-BE49-F238E27FC236}">
                <a16:creationId xmlns:a16="http://schemas.microsoft.com/office/drawing/2014/main" id="{33E99FE5-16D5-FE4D-9B0A-B1142B6685A8}"/>
              </a:ext>
            </a:extLst>
          </p:cNvPr>
          <p:cNvSpPr>
            <a:spLocks noGrp="1"/>
          </p:cNvSpPr>
          <p:nvPr>
            <p:ph type="ftr" sz="quarter" idx="11"/>
          </p:nvPr>
        </p:nvSpPr>
        <p:spPr/>
        <p:txBody>
          <a:bodyPr/>
          <a:lstStyle/>
          <a:p>
            <a:r>
              <a:rPr lang="en-US"/>
              <a:t>Footer, only if needed</a:t>
            </a:r>
            <a:endParaRPr lang="en-US" dirty="0"/>
          </a:p>
        </p:txBody>
      </p:sp>
      <p:sp>
        <p:nvSpPr>
          <p:cNvPr id="6" name="Slide Number Placeholder 5">
            <a:extLst>
              <a:ext uri="{FF2B5EF4-FFF2-40B4-BE49-F238E27FC236}">
                <a16:creationId xmlns:a16="http://schemas.microsoft.com/office/drawing/2014/main" id="{B1FC1BAD-73E3-F941-BAEB-763CB302E640}"/>
              </a:ext>
            </a:extLst>
          </p:cNvPr>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9541098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p:txBody>
          <a:bodyPr/>
          <a:lstStyle>
            <a:lvl1pPr marL="342900" indent="-342900">
              <a:buFont typeface="+mj-lt"/>
              <a:buAutoNum type="arabicPeriod"/>
              <a:tabLst>
                <a:tab pos="339725" algn="l"/>
              </a:tabLst>
              <a:defRPr sz="2000"/>
            </a:lvl1pPr>
            <a:lvl2pPr marL="228600" indent="-228600">
              <a:buFont typeface="+mj-lt"/>
              <a:buAutoNum type="arabicPeriod"/>
              <a:defRPr sz="1400" b="1"/>
            </a:lvl2pPr>
            <a:lvl4pPr>
              <a:defRPr/>
            </a:lvl4pPr>
            <a:lvl6pPr marL="971550" indent="-285750">
              <a:tabLst/>
              <a:defRPr sz="1200"/>
            </a:lvl6pPr>
          </a:lstStyle>
          <a:p>
            <a:pPr lvl="0"/>
            <a:r>
              <a:rPr lang="en-US" dirty="0"/>
              <a:t>Click to edit Master text styles</a:t>
            </a:r>
          </a:p>
          <a:p>
            <a:pPr lvl="4"/>
            <a:r>
              <a:rPr lang="en-US" dirty="0"/>
              <a:t>Second level</a:t>
            </a:r>
          </a:p>
          <a:p>
            <a:pPr lvl="5"/>
            <a:r>
              <a:rPr lang="en-US" dirty="0"/>
              <a:t>Third level</a:t>
            </a:r>
          </a:p>
        </p:txBody>
      </p:sp>
      <p:sp>
        <p:nvSpPr>
          <p:cNvPr id="4" name="Date Placeholder 3"/>
          <p:cNvSpPr>
            <a:spLocks noGrp="1"/>
          </p:cNvSpPr>
          <p:nvPr>
            <p:ph type="dt" sz="half" idx="10"/>
          </p:nvPr>
        </p:nvSpPr>
        <p:spPr bwMode="gray"/>
        <p:txBody>
          <a:bodyPr/>
          <a:lstStyle/>
          <a:p>
            <a:r>
              <a:rPr lang="en-US" dirty="0"/>
              <a:t>Month 00, 0000</a:t>
            </a:r>
          </a:p>
        </p:txBody>
      </p:sp>
      <p:sp>
        <p:nvSpPr>
          <p:cNvPr id="5" name="Footer Placeholder 4"/>
          <p:cNvSpPr>
            <a:spLocks noGrp="1"/>
          </p:cNvSpPr>
          <p:nvPr>
            <p:ph type="ftr" sz="quarter" idx="11"/>
          </p:nvPr>
        </p:nvSpPr>
        <p:spPr bwMode="gray"/>
        <p:txBody>
          <a:bodyPr/>
          <a:lstStyle/>
          <a:p>
            <a:r>
              <a:rPr lang="en-US" dirty="0"/>
              <a:t>Footer, only if needed</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78681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grpSp>
        <p:nvGrpSpPr>
          <p:cNvPr id="9" name="Group 8"/>
          <p:cNvGrpSpPr/>
          <p:nvPr userDrawn="1"/>
        </p:nvGrpSpPr>
        <p:grpSpPr>
          <a:xfrm>
            <a:off x="2514600" y="365760"/>
            <a:ext cx="4114800" cy="4114800"/>
            <a:chOff x="2514600" y="365760"/>
            <a:chExt cx="4114800" cy="4114800"/>
          </a:xfrm>
        </p:grpSpPr>
        <p:sp>
          <p:nvSpPr>
            <p:cNvPr id="10" name="Oval 9"/>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 name="TextBox 2"/>
          <p:cNvSpPr txBox="1"/>
          <p:nvPr userDrawn="1"/>
        </p:nvSpPr>
        <p:spPr bwMode="gray">
          <a:xfrm>
            <a:off x="3154680" y="11887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Tree>
    <p:extLst>
      <p:ext uri="{BB962C8B-B14F-4D97-AF65-F5344CB8AC3E}">
        <p14:creationId xmlns:p14="http://schemas.microsoft.com/office/powerpoint/2010/main" val="3937994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p:txBody>
          <a:bodyPr/>
          <a:lstStyle>
            <a:lvl4pPr>
              <a:defRPr/>
            </a:lvl4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bwMode="gray"/>
        <p:txBody>
          <a:bodyPr/>
          <a:lstStyle/>
          <a:p>
            <a:r>
              <a:rPr lang="en-US" dirty="0"/>
              <a:t>Month 00, 0000</a:t>
            </a:r>
          </a:p>
        </p:txBody>
      </p:sp>
      <p:sp>
        <p:nvSpPr>
          <p:cNvPr id="5" name="Footer Placeholder 4"/>
          <p:cNvSpPr>
            <a:spLocks noGrp="1"/>
          </p:cNvSpPr>
          <p:nvPr>
            <p:ph type="ftr" sz="quarter" idx="11"/>
          </p:nvPr>
        </p:nvSpPr>
        <p:spPr bwMode="gray"/>
        <p:txBody>
          <a:bodyPr/>
          <a:lstStyle/>
          <a:p>
            <a:r>
              <a:rPr lang="en-US" dirty="0"/>
              <a:t>Footer, only if needed</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342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2880360"/>
          </a:xfrm>
        </p:spPr>
        <p:txBody>
          <a:bodyPr/>
          <a:lstStyle>
            <a:lvl4pPr>
              <a:defRPr/>
            </a:lvl4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bwMode="gray"/>
        <p:txBody>
          <a:bodyPr/>
          <a:lstStyle/>
          <a:p>
            <a:r>
              <a:rPr lang="en-US" dirty="0"/>
              <a:t>Month 00, 0000</a:t>
            </a:r>
          </a:p>
        </p:txBody>
      </p:sp>
      <p:sp>
        <p:nvSpPr>
          <p:cNvPr id="5" name="Footer Placeholder 4"/>
          <p:cNvSpPr>
            <a:spLocks noGrp="1"/>
          </p:cNvSpPr>
          <p:nvPr>
            <p:ph type="ftr" sz="quarter" idx="11"/>
          </p:nvPr>
        </p:nvSpPr>
        <p:spPr bwMode="gray"/>
        <p:txBody>
          <a:bodyPr/>
          <a:lstStyle/>
          <a:p>
            <a:r>
              <a:rPr lang="en-US" dirty="0"/>
              <a:t>Footer, only if needed</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7" name="Title 6"/>
          <p:cNvSpPr>
            <a:spLocks noGrp="1"/>
          </p:cNvSpPr>
          <p:nvPr>
            <p:ph type="title"/>
          </p:nvPr>
        </p:nvSpPr>
        <p:spPr>
          <a:xfrm>
            <a:off x="457200" y="424626"/>
            <a:ext cx="708660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030940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grpSp>
        <p:nvGrpSpPr>
          <p:cNvPr id="10" name="Group 9"/>
          <p:cNvGrpSpPr/>
          <p:nvPr userDrawn="1"/>
        </p:nvGrpSpPr>
        <p:grpSpPr>
          <a:xfrm>
            <a:off x="2514600" y="365760"/>
            <a:ext cx="4114800" cy="4114800"/>
            <a:chOff x="2514600" y="365760"/>
            <a:chExt cx="4114800" cy="4114800"/>
          </a:xfrm>
        </p:grpSpPr>
        <p:sp>
          <p:nvSpPr>
            <p:cNvPr id="9" name="Oval 8"/>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p:cNvSpPr>
            <a:spLocks noGrp="1"/>
          </p:cNvSpPr>
          <p:nvPr userDrawn="1">
            <p:ph type="title"/>
          </p:nvPr>
        </p:nvSpPr>
        <p:spPr bwMode="gray">
          <a:xfrm>
            <a:off x="3337560" y="1188720"/>
            <a:ext cx="246888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5" name="Footer Placeholder 4"/>
          <p:cNvSpPr>
            <a:spLocks noGrp="1"/>
          </p:cNvSpPr>
          <p:nvPr userDrawn="1">
            <p:ph type="ftr" sz="quarter" idx="11"/>
          </p:nvPr>
        </p:nvSpPr>
        <p:spPr bwMode="gray"/>
        <p:txBody>
          <a:bodyPr/>
          <a:lstStyle/>
          <a:p>
            <a:r>
              <a:rPr lang="en-US" dirty="0"/>
              <a:t>Footer, only if needed</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dirty="0"/>
          </a:p>
        </p:txBody>
      </p:sp>
    </p:spTree>
    <p:extLst>
      <p:ext uri="{BB962C8B-B14F-4D97-AF65-F5344CB8AC3E}">
        <p14:creationId xmlns:p14="http://schemas.microsoft.com/office/powerpoint/2010/main" val="2218214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1" y="404227"/>
            <a:ext cx="3886200" cy="2514600"/>
          </a:xfrm>
        </p:spPr>
        <p:txBody>
          <a:bodyPr lIns="0" rIns="0" anchor="t" anchorCtr="0">
            <a:noAutofit/>
          </a:bodyPr>
          <a:lstStyle>
            <a:lvl1pPr algn="l">
              <a:lnSpc>
                <a:spcPct val="90000"/>
              </a:lnSpc>
              <a:defRPr sz="4000" b="1" cap="none">
                <a:solidFill>
                  <a:srgbClr val="CD040B"/>
                </a:solidFill>
              </a:defRPr>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5" name="Footer Placeholder 4"/>
          <p:cNvSpPr>
            <a:spLocks noGrp="1"/>
          </p:cNvSpPr>
          <p:nvPr>
            <p:ph type="ftr" sz="quarter" idx="11"/>
          </p:nvPr>
        </p:nvSpPr>
        <p:spPr bwMode="gray"/>
        <p:txBody>
          <a:bodyPr/>
          <a:lstStyle/>
          <a:p>
            <a:r>
              <a:rPr lang="en-US" dirty="0"/>
              <a:t>Footer, only if needed</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11" name="Text Placeholder 10"/>
          <p:cNvSpPr>
            <a:spLocks noGrp="1"/>
          </p:cNvSpPr>
          <p:nvPr>
            <p:ph type="body" sz="quarter" idx="13"/>
          </p:nvPr>
        </p:nvSpPr>
        <p:spPr>
          <a:xfrm>
            <a:off x="4800600" y="419104"/>
            <a:ext cx="3886200" cy="4152896"/>
          </a:xfrm>
        </p:spPr>
        <p:txBody>
          <a:bodyPr/>
          <a:lstStyle>
            <a:lvl4pPr>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95243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51435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approximately 6:5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4" name="Footer Placeholder 3"/>
          <p:cNvSpPr>
            <a:spLocks noGrp="1"/>
          </p:cNvSpPr>
          <p:nvPr>
            <p:ph type="ftr" sz="quarter" idx="11"/>
          </p:nvPr>
        </p:nvSpPr>
        <p:spPr bwMode="gray"/>
        <p:txBody>
          <a:bodyPr/>
          <a:lstStyle/>
          <a:p>
            <a:r>
              <a:rPr lang="en-US" dirty="0"/>
              <a:t>Footer, only if needed</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4149789"/>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02119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Statement &amp; 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4" name="Footer Placeholder 3"/>
          <p:cNvSpPr>
            <a:spLocks noGrp="1"/>
          </p:cNvSpPr>
          <p:nvPr>
            <p:ph type="ftr" sz="quarter" idx="11"/>
          </p:nvPr>
        </p:nvSpPr>
        <p:spPr bwMode="gray"/>
        <p:txBody>
          <a:bodyPr/>
          <a:lstStyle/>
          <a:p>
            <a:r>
              <a:rPr lang="en-US" dirty="0"/>
              <a:t>Footer, only if needed</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Content Placeholder 11"/>
          <p:cNvSpPr>
            <a:spLocks noGrp="1"/>
          </p:cNvSpPr>
          <p:nvPr>
            <p:ph sz="quarter" idx="18"/>
          </p:nvPr>
        </p:nvSpPr>
        <p:spPr bwMode="gray">
          <a:xfrm>
            <a:off x="3511296" y="457200"/>
            <a:ext cx="5175504" cy="4114800"/>
          </a:xfrm>
        </p:spPr>
        <p:txBody>
          <a:bodyPr anchor="t" anchorCtr="0">
            <a:normAutofit/>
          </a:bodyPr>
          <a:lstStyle>
            <a:lvl1pPr>
              <a:lnSpc>
                <a:spcPct val="100000"/>
              </a:lnSpc>
              <a:spcBef>
                <a:spcPts val="900"/>
              </a:spcBef>
              <a:defRPr sz="1200" b="1">
                <a:solidFill>
                  <a:schemeClr val="tx1"/>
                </a:solidFill>
                <a:latin typeface="+mn-lt"/>
              </a:defRPr>
            </a:lvl1pPr>
            <a:lvl2pPr>
              <a:lnSpc>
                <a:spcPct val="100000"/>
              </a:lnSpc>
              <a:spcBef>
                <a:spcPts val="900"/>
              </a:spcBef>
              <a:defRPr sz="1200" b="0">
                <a:solidFill>
                  <a:schemeClr val="tx1"/>
                </a:solidFill>
                <a:latin typeface="+mn-lt"/>
              </a:defRPr>
            </a:lvl2pPr>
            <a:lvl3pPr>
              <a:lnSpc>
                <a:spcPct val="100000"/>
              </a:lnSpc>
              <a:spcBef>
                <a:spcPts val="600"/>
              </a:spcBef>
              <a:defRPr sz="1200" b="0">
                <a:solidFill>
                  <a:schemeClr val="tx1"/>
                </a:solidFill>
                <a:latin typeface="+mn-lt"/>
              </a:defRPr>
            </a:lvl3pPr>
            <a:lvl4pPr>
              <a:spcBef>
                <a:spcPts val="600"/>
              </a:spcBef>
              <a:defRPr sz="1200" b="0">
                <a:solidFill>
                  <a:schemeClr val="tx1"/>
                </a:solidFill>
                <a:latin typeface="+mn-lt"/>
              </a:defRPr>
            </a:lvl4pPr>
            <a:lvl5pPr>
              <a:spcBef>
                <a:spcPts val="600"/>
              </a:spcBef>
              <a:defRPr sz="1200" b="0">
                <a:solidFill>
                  <a:schemeClr val="tx1"/>
                </a:solidFill>
                <a:latin typeface="+mn-lt"/>
              </a:defRPr>
            </a:lvl5pPr>
          </a:lstStyle>
          <a:p>
            <a:pPr lvl="0"/>
            <a:r>
              <a:rPr lang="en-US"/>
              <a:t>Click to edit Master text styles</a:t>
            </a:r>
          </a:p>
          <a:p>
            <a:pPr lvl="1"/>
            <a:r>
              <a:rPr lang="en-US"/>
              <a:t>Second level</a:t>
            </a:r>
          </a:p>
          <a:p>
            <a:pPr lvl="2"/>
            <a:r>
              <a:rPr lang="en-US"/>
              <a:t>Third level</a:t>
            </a:r>
          </a:p>
        </p:txBody>
      </p:sp>
      <p:sp>
        <p:nvSpPr>
          <p:cNvPr id="11" name="Text Placeholder 21"/>
          <p:cNvSpPr>
            <a:spLocks noGrp="1"/>
          </p:cNvSpPr>
          <p:nvPr>
            <p:ph type="body" sz="quarter" idx="16"/>
          </p:nvPr>
        </p:nvSpPr>
        <p:spPr bwMode="gray">
          <a:xfrm>
            <a:off x="457200" y="423006"/>
            <a:ext cx="2130552" cy="4148994"/>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5936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9041-50A7-1845-945F-7E48E83AFC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C25000-8C70-2946-BE4B-85A29B891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3E8DE-F901-3049-B937-641AB9D14EDD}"/>
              </a:ext>
            </a:extLst>
          </p:cNvPr>
          <p:cNvSpPr>
            <a:spLocks noGrp="1"/>
          </p:cNvSpPr>
          <p:nvPr>
            <p:ph type="dt" sz="half" idx="10"/>
          </p:nvPr>
        </p:nvSpPr>
        <p:spPr/>
        <p:txBody>
          <a:bodyPr/>
          <a:lstStyle/>
          <a:p>
            <a:r>
              <a:rPr lang="en-US"/>
              <a:t>Month 00, 0000</a:t>
            </a:r>
            <a:endParaRPr lang="en-US" dirty="0"/>
          </a:p>
        </p:txBody>
      </p:sp>
      <p:sp>
        <p:nvSpPr>
          <p:cNvPr id="5" name="Footer Placeholder 4">
            <a:extLst>
              <a:ext uri="{FF2B5EF4-FFF2-40B4-BE49-F238E27FC236}">
                <a16:creationId xmlns:a16="http://schemas.microsoft.com/office/drawing/2014/main" id="{57329B60-E7B7-B44D-BB61-54DD39EA9222}"/>
              </a:ext>
            </a:extLst>
          </p:cNvPr>
          <p:cNvSpPr>
            <a:spLocks noGrp="1"/>
          </p:cNvSpPr>
          <p:nvPr>
            <p:ph type="ftr" sz="quarter" idx="11"/>
          </p:nvPr>
        </p:nvSpPr>
        <p:spPr/>
        <p:txBody>
          <a:bodyPr/>
          <a:lstStyle/>
          <a:p>
            <a:r>
              <a:rPr lang="en-US"/>
              <a:t>Footer, only if needed</a:t>
            </a:r>
            <a:endParaRPr lang="en-US" dirty="0"/>
          </a:p>
        </p:txBody>
      </p:sp>
      <p:sp>
        <p:nvSpPr>
          <p:cNvPr id="6" name="Slide Number Placeholder 5">
            <a:extLst>
              <a:ext uri="{FF2B5EF4-FFF2-40B4-BE49-F238E27FC236}">
                <a16:creationId xmlns:a16="http://schemas.microsoft.com/office/drawing/2014/main" id="{098A28B2-F038-324C-9FBF-2D98B342AD12}"/>
              </a:ext>
            </a:extLst>
          </p:cNvPr>
          <p:cNvSpPr>
            <a:spLocks noGrp="1"/>
          </p:cNvSpPr>
          <p:nvPr>
            <p:ph type="sldNum" sz="quarter" idx="12"/>
          </p:nvPr>
        </p:nvSpPr>
        <p:spPr/>
        <p:txBody>
          <a:bodyPr/>
          <a:lstStyle/>
          <a:p>
            <a:fld id="{E12D0507-9F86-7A45-BE8E-43760B9F92AA}" type="slidenum">
              <a:rPr lang="en-US" smtClean="0"/>
              <a:t>‹#›</a:t>
            </a:fld>
            <a:endParaRPr lang="en-US" dirty="0"/>
          </a:p>
        </p:txBody>
      </p:sp>
    </p:spTree>
    <p:extLst>
      <p:ext uri="{BB962C8B-B14F-4D97-AF65-F5344CB8AC3E}">
        <p14:creationId xmlns:p14="http://schemas.microsoft.com/office/powerpoint/2010/main" val="2166660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4" name="Footer Placeholder 3"/>
          <p:cNvSpPr>
            <a:spLocks noGrp="1"/>
          </p:cNvSpPr>
          <p:nvPr>
            <p:ph type="ftr" sz="quarter" idx="11"/>
          </p:nvPr>
        </p:nvSpPr>
        <p:spPr bwMode="gray"/>
        <p:txBody>
          <a:bodyPr/>
          <a:lstStyle/>
          <a:p>
            <a:r>
              <a:rPr lang="en-US" dirty="0"/>
              <a:t>Footer, only if needed</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6"/>
            <a:ext cx="2130552" cy="4148994"/>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11" name="Chart Placeholder 5"/>
          <p:cNvSpPr>
            <a:spLocks noGrp="1"/>
          </p:cNvSpPr>
          <p:nvPr>
            <p:ph type="chart" sz="quarter" idx="19" hasCustomPrompt="1"/>
          </p:nvPr>
        </p:nvSpPr>
        <p:spPr>
          <a:xfrm>
            <a:off x="3511550" y="427038"/>
            <a:ext cx="5175250" cy="4144962"/>
          </a:xfrm>
        </p:spPr>
        <p:txBody>
          <a:bodyPr anchor="ctr" anchorCtr="0">
            <a:normAutofit/>
          </a:bodyPr>
          <a:lstStyle>
            <a:lvl1pPr algn="ctr">
              <a:spcBef>
                <a:spcPts val="0"/>
              </a:spcBef>
              <a:defRPr sz="1200" b="0"/>
            </a:lvl1pPr>
          </a:lstStyle>
          <a:p>
            <a:r>
              <a:rPr lang="en-US" dirty="0"/>
              <a:t>Click icon to add chart.</a:t>
            </a:r>
          </a:p>
        </p:txBody>
      </p:sp>
    </p:spTree>
    <p:extLst>
      <p:ext uri="{BB962C8B-B14F-4D97-AF65-F5344CB8AC3E}">
        <p14:creationId xmlns:p14="http://schemas.microsoft.com/office/powerpoint/2010/main" val="3596613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4" name="Footer Placeholder 3"/>
          <p:cNvSpPr>
            <a:spLocks noGrp="1"/>
          </p:cNvSpPr>
          <p:nvPr>
            <p:ph type="ftr" sz="quarter" idx="11"/>
          </p:nvPr>
        </p:nvSpPr>
        <p:spPr bwMode="gray"/>
        <p:txBody>
          <a:bodyPr/>
          <a:lstStyle/>
          <a:p>
            <a:r>
              <a:rPr lang="en-US" dirty="0"/>
              <a:t>Footer, only if needed</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25" name="Picture Placeholder 8"/>
          <p:cNvSpPr>
            <a:spLocks noGrp="1" noChangeAspect="1"/>
          </p:cNvSpPr>
          <p:nvPr>
            <p:ph type="pic" sz="quarter" idx="20" hasCustomPrompt="1"/>
          </p:nvPr>
        </p:nvSpPr>
        <p:spPr bwMode="gray">
          <a:xfrm>
            <a:off x="3369564" y="1373186"/>
            <a:ext cx="5317236" cy="3198813"/>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9" name="Text Placeholder 21"/>
          <p:cNvSpPr>
            <a:spLocks noGrp="1"/>
          </p:cNvSpPr>
          <p:nvPr>
            <p:ph type="body" sz="quarter" idx="21"/>
          </p:nvPr>
        </p:nvSpPr>
        <p:spPr bwMode="gray">
          <a:xfrm>
            <a:off x="457200" y="423005"/>
            <a:ext cx="2130552" cy="4148995"/>
          </a:xfrm>
        </p:spPr>
        <p:txBody>
          <a:bodyPr/>
          <a:lstStyle>
            <a:lvl1pPr>
              <a:lnSpc>
                <a:spcPct val="90000"/>
              </a:lnSpc>
              <a:spcBef>
                <a:spcPts val="900"/>
              </a:spcBef>
              <a:defRPr sz="2400">
                <a:solidFill>
                  <a:schemeClr val="accent1"/>
                </a:solidFill>
                <a:latin typeface="+mj-lt"/>
              </a:defRPr>
            </a:lvl1pPr>
            <a:lvl2pPr>
              <a:spcBef>
                <a:spcPts val="900"/>
              </a:spcBef>
              <a:defRPr b="1">
                <a:solidFill>
                  <a:srgbClr val="000000"/>
                </a:solidFill>
              </a:defRPr>
            </a:lvl2pPr>
            <a:lvl3pPr marL="0" indent="0">
              <a:spcBef>
                <a:spcPts val="900"/>
              </a:spcBef>
              <a:buFontTx/>
              <a:buNone/>
              <a:defRPr>
                <a:solidFill>
                  <a:srgbClr val="000000"/>
                </a:solidFill>
              </a:defRPr>
            </a:lvl3pPr>
            <a:lvl4pPr marL="230188" indent="-230188">
              <a:spcBef>
                <a:spcPts val="600"/>
              </a:spcBef>
              <a:buFont typeface="Arial"/>
              <a:buChar char="•"/>
              <a:defRPr baseline="0">
                <a:solidFill>
                  <a:srgbClr val="000000"/>
                </a:solidFill>
              </a:defRPr>
            </a:lvl4pPr>
            <a:lvl5pPr marL="455613" indent="-225425">
              <a:spcBef>
                <a:spcPts val="600"/>
              </a:spcBef>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05005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mp; One Picture/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4" name="Footer Placeholder 3"/>
          <p:cNvSpPr>
            <a:spLocks noGrp="1"/>
          </p:cNvSpPr>
          <p:nvPr>
            <p:ph type="ftr" sz="quarter" idx="11"/>
          </p:nvPr>
        </p:nvSpPr>
        <p:spPr bwMode="gray"/>
        <p:txBody>
          <a:bodyPr/>
          <a:lstStyle/>
          <a:p>
            <a:r>
              <a:rPr lang="en-US" dirty="0"/>
              <a:t>Footer, only if needed</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25" name="Picture Placeholder 8"/>
          <p:cNvSpPr>
            <a:spLocks noGrp="1" noChangeAspect="1"/>
          </p:cNvSpPr>
          <p:nvPr>
            <p:ph type="pic" sz="quarter" idx="20" hasCustomPrompt="1"/>
          </p:nvPr>
        </p:nvSpPr>
        <p:spPr bwMode="gray">
          <a:xfrm>
            <a:off x="3369564" y="1373186"/>
            <a:ext cx="4800600" cy="2880360"/>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8" name="Text Placeholder 9"/>
          <p:cNvSpPr>
            <a:spLocks noGrp="1"/>
          </p:cNvSpPr>
          <p:nvPr>
            <p:ph type="body" sz="quarter" idx="27" hasCustomPrompt="1"/>
          </p:nvPr>
        </p:nvSpPr>
        <p:spPr>
          <a:xfrm>
            <a:off x="3369564" y="4341813"/>
            <a:ext cx="4800600" cy="228600"/>
          </a:xfrm>
        </p:spPr>
        <p:txBody>
          <a:bodyPr>
            <a:normAutofit/>
          </a:bodyPr>
          <a:lstStyle>
            <a:lvl1pPr>
              <a:spcBef>
                <a:spcPts val="0"/>
              </a:spcBef>
              <a:defRPr sz="700" b="0">
                <a:solidFill>
                  <a:schemeClr val="tx2"/>
                </a:solidFill>
              </a:defRPr>
            </a:lvl1pPr>
            <a:lvl2pPr>
              <a:spcBef>
                <a:spcPts val="0"/>
              </a:spcBef>
              <a:defRPr sz="1000"/>
            </a:lvl2pPr>
            <a:lvl3pPr marL="115888" indent="-115888">
              <a:spcBef>
                <a:spcPts val="0"/>
              </a:spcBef>
              <a:defRPr sz="1000"/>
            </a:lvl3pPr>
            <a:lvl4pPr marL="230188" indent="-114300">
              <a:spcBef>
                <a:spcPts val="0"/>
              </a:spcBef>
              <a:defRPr sz="1000"/>
            </a:lvl4pPr>
            <a:lvl5pPr marL="339725" indent="-109538">
              <a:spcBef>
                <a:spcPts val="0"/>
              </a:spcBef>
              <a:defRPr sz="1000"/>
            </a:lvl5pPr>
          </a:lstStyle>
          <a:p>
            <a:pPr lvl="0"/>
            <a:r>
              <a:rPr lang="en-US" dirty="0"/>
              <a:t>Caption goes here.</a:t>
            </a:r>
          </a:p>
        </p:txBody>
      </p:sp>
      <p:sp>
        <p:nvSpPr>
          <p:cNvPr id="10" name="Text Placeholder 21"/>
          <p:cNvSpPr>
            <a:spLocks noGrp="1"/>
          </p:cNvSpPr>
          <p:nvPr>
            <p:ph type="body" sz="quarter" idx="21"/>
          </p:nvPr>
        </p:nvSpPr>
        <p:spPr bwMode="gray">
          <a:xfrm>
            <a:off x="457200" y="423005"/>
            <a:ext cx="2130552" cy="4148995"/>
          </a:xfrm>
        </p:spPr>
        <p:txBody>
          <a:bodyPr/>
          <a:lstStyle>
            <a:lvl1pPr>
              <a:lnSpc>
                <a:spcPct val="90000"/>
              </a:lnSpc>
              <a:spcBef>
                <a:spcPts val="900"/>
              </a:spcBef>
              <a:defRPr sz="2400">
                <a:solidFill>
                  <a:schemeClr val="accent1"/>
                </a:solidFill>
                <a:latin typeface="+mj-lt"/>
              </a:defRPr>
            </a:lvl1pPr>
            <a:lvl2pPr>
              <a:spcBef>
                <a:spcPts val="900"/>
              </a:spcBef>
              <a:defRPr b="1">
                <a:solidFill>
                  <a:srgbClr val="000000"/>
                </a:solidFill>
              </a:defRPr>
            </a:lvl2pPr>
            <a:lvl3pPr marL="0" indent="0">
              <a:spcBef>
                <a:spcPts val="900"/>
              </a:spcBef>
              <a:buFontTx/>
              <a:buNone/>
              <a:defRPr>
                <a:solidFill>
                  <a:srgbClr val="000000"/>
                </a:solidFill>
              </a:defRPr>
            </a:lvl3pPr>
            <a:lvl4pPr marL="230188" indent="-230188">
              <a:spcBef>
                <a:spcPts val="600"/>
              </a:spcBef>
              <a:buFont typeface="Arial"/>
              <a:buChar char="•"/>
              <a:defRPr baseline="0">
                <a:solidFill>
                  <a:srgbClr val="000000"/>
                </a:solidFill>
              </a:defRPr>
            </a:lvl4pPr>
            <a:lvl5pPr marL="455613" indent="-225425">
              <a:spcBef>
                <a:spcPts val="600"/>
              </a:spcBef>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27740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4" name="Footer Placeholder 3"/>
          <p:cNvSpPr>
            <a:spLocks noGrp="1"/>
          </p:cNvSpPr>
          <p:nvPr>
            <p:ph type="ftr" sz="quarter" idx="11"/>
          </p:nvPr>
        </p:nvSpPr>
        <p:spPr bwMode="gray"/>
        <p:txBody>
          <a:bodyPr/>
          <a:lstStyle/>
          <a:p>
            <a:r>
              <a:rPr lang="en-US" dirty="0"/>
              <a:t>Footer, only if needed</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noChangeAspect="1"/>
          </p:cNvSpPr>
          <p:nvPr>
            <p:ph type="pic" sz="quarter" idx="19" hasCustomPrompt="1"/>
          </p:nvPr>
        </p:nvSpPr>
        <p:spPr bwMode="gray">
          <a:xfrm>
            <a:off x="6099355"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noChangeAspect="1"/>
          </p:cNvSpPr>
          <p:nvPr>
            <p:ph type="pic" sz="quarter" idx="20" hasCustomPrompt="1"/>
          </p:nvPr>
        </p:nvSpPr>
        <p:spPr bwMode="gray">
          <a:xfrm>
            <a:off x="3375100" y="1371600"/>
            <a:ext cx="2404872"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8" name="Text Placeholder 21"/>
          <p:cNvSpPr>
            <a:spLocks noGrp="1"/>
          </p:cNvSpPr>
          <p:nvPr>
            <p:ph type="body" sz="quarter" idx="21"/>
          </p:nvPr>
        </p:nvSpPr>
        <p:spPr bwMode="gray">
          <a:xfrm>
            <a:off x="457200" y="423005"/>
            <a:ext cx="2130552" cy="4148995"/>
          </a:xfrm>
        </p:spPr>
        <p:txBody>
          <a:bodyPr/>
          <a:lstStyle>
            <a:lvl1pPr>
              <a:lnSpc>
                <a:spcPct val="90000"/>
              </a:lnSpc>
              <a:spcBef>
                <a:spcPts val="900"/>
              </a:spcBef>
              <a:defRPr sz="2400">
                <a:solidFill>
                  <a:schemeClr val="accent1"/>
                </a:solidFill>
                <a:latin typeface="+mj-lt"/>
              </a:defRPr>
            </a:lvl1pPr>
            <a:lvl2pPr>
              <a:spcBef>
                <a:spcPts val="900"/>
              </a:spcBef>
              <a:defRPr b="1">
                <a:solidFill>
                  <a:srgbClr val="000000"/>
                </a:solidFill>
              </a:defRPr>
            </a:lvl2pPr>
            <a:lvl3pPr marL="0" indent="0">
              <a:spcBef>
                <a:spcPts val="900"/>
              </a:spcBef>
              <a:buFontTx/>
              <a:buNone/>
              <a:defRPr>
                <a:solidFill>
                  <a:srgbClr val="000000"/>
                </a:solidFill>
              </a:defRPr>
            </a:lvl3pPr>
            <a:lvl4pPr marL="230188" indent="-230188">
              <a:spcBef>
                <a:spcPts val="600"/>
              </a:spcBef>
              <a:buFont typeface="Arial"/>
              <a:buChar char="•"/>
              <a:defRPr baseline="0">
                <a:solidFill>
                  <a:srgbClr val="000000"/>
                </a:solidFill>
              </a:defRPr>
            </a:lvl4pPr>
            <a:lvl5pPr marL="455613" indent="-225425">
              <a:spcBef>
                <a:spcPts val="600"/>
              </a:spcBef>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183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mp; Two Picture/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4" name="Footer Placeholder 3"/>
          <p:cNvSpPr>
            <a:spLocks noGrp="1"/>
          </p:cNvSpPr>
          <p:nvPr>
            <p:ph type="ftr" sz="quarter" idx="11"/>
          </p:nvPr>
        </p:nvSpPr>
        <p:spPr bwMode="gray"/>
        <p:txBody>
          <a:bodyPr/>
          <a:lstStyle/>
          <a:p>
            <a:r>
              <a:rPr lang="en-US" dirty="0"/>
              <a:t>Footer, only if needed</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noChangeAspect="1"/>
          </p:cNvSpPr>
          <p:nvPr>
            <p:ph type="pic" sz="quarter" idx="22" hasCustomPrompt="1"/>
          </p:nvPr>
        </p:nvSpPr>
        <p:spPr bwMode="gray">
          <a:xfrm>
            <a:off x="5851277" y="1373188"/>
            <a:ext cx="2161674" cy="288036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a:t>
            </a:r>
            <a:br>
              <a:rPr lang="en-US" dirty="0"/>
            </a:br>
            <a:r>
              <a:rPr lang="en-US" dirty="0"/>
              <a:t>3:4 proportion.</a:t>
            </a:r>
          </a:p>
        </p:txBody>
      </p:sp>
      <p:sp>
        <p:nvSpPr>
          <p:cNvPr id="14" name="Picture Placeholder 8"/>
          <p:cNvSpPr>
            <a:spLocks noGrp="1" noChangeAspect="1"/>
          </p:cNvSpPr>
          <p:nvPr>
            <p:ph type="pic" sz="quarter" idx="24" hasCustomPrompt="1"/>
          </p:nvPr>
        </p:nvSpPr>
        <p:spPr bwMode="gray">
          <a:xfrm>
            <a:off x="3369564" y="1373188"/>
            <a:ext cx="2161674" cy="288036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a:t>
            </a:r>
            <a:br>
              <a:rPr lang="en-US" dirty="0"/>
            </a:br>
            <a:r>
              <a:rPr lang="en-US" dirty="0"/>
              <a:t>3:4 proportion.</a:t>
            </a:r>
          </a:p>
        </p:txBody>
      </p:sp>
      <p:sp>
        <p:nvSpPr>
          <p:cNvPr id="16" name="Text Placeholder 9"/>
          <p:cNvSpPr>
            <a:spLocks noGrp="1"/>
          </p:cNvSpPr>
          <p:nvPr>
            <p:ph type="body" sz="quarter" idx="27" hasCustomPrompt="1"/>
          </p:nvPr>
        </p:nvSpPr>
        <p:spPr>
          <a:xfrm>
            <a:off x="3369565" y="4341813"/>
            <a:ext cx="2161673" cy="228600"/>
          </a:xfrm>
        </p:spPr>
        <p:txBody>
          <a:bodyPr>
            <a:normAutofit/>
          </a:bodyPr>
          <a:lstStyle>
            <a:lvl1pPr>
              <a:spcBef>
                <a:spcPts val="0"/>
              </a:spcBef>
              <a:defRPr sz="700" b="0">
                <a:solidFill>
                  <a:schemeClr val="tx2"/>
                </a:solidFill>
              </a:defRPr>
            </a:lvl1pPr>
            <a:lvl2pPr>
              <a:spcBef>
                <a:spcPts val="0"/>
              </a:spcBef>
              <a:defRPr sz="1000"/>
            </a:lvl2pPr>
            <a:lvl3pPr marL="115888" indent="-115888">
              <a:spcBef>
                <a:spcPts val="0"/>
              </a:spcBef>
              <a:defRPr sz="1000"/>
            </a:lvl3pPr>
            <a:lvl4pPr marL="230188" indent="-114300">
              <a:spcBef>
                <a:spcPts val="0"/>
              </a:spcBef>
              <a:defRPr sz="1000"/>
            </a:lvl4pPr>
            <a:lvl5pPr marL="339725" indent="-109538">
              <a:spcBef>
                <a:spcPts val="0"/>
              </a:spcBef>
              <a:defRPr sz="1000"/>
            </a:lvl5pPr>
          </a:lstStyle>
          <a:p>
            <a:pPr lvl="0"/>
            <a:r>
              <a:rPr lang="en-US" dirty="0"/>
              <a:t>Caption goes here.</a:t>
            </a:r>
          </a:p>
        </p:txBody>
      </p:sp>
      <p:sp>
        <p:nvSpPr>
          <p:cNvPr id="17" name="Text Placeholder 9"/>
          <p:cNvSpPr>
            <a:spLocks noGrp="1"/>
          </p:cNvSpPr>
          <p:nvPr>
            <p:ph type="body" sz="quarter" idx="28" hasCustomPrompt="1"/>
          </p:nvPr>
        </p:nvSpPr>
        <p:spPr>
          <a:xfrm>
            <a:off x="5851277" y="4341813"/>
            <a:ext cx="2161673" cy="228600"/>
          </a:xfrm>
        </p:spPr>
        <p:txBody>
          <a:bodyPr>
            <a:normAutofit/>
          </a:bodyPr>
          <a:lstStyle>
            <a:lvl1pPr>
              <a:spcBef>
                <a:spcPts val="0"/>
              </a:spcBef>
              <a:defRPr sz="700" b="0">
                <a:solidFill>
                  <a:schemeClr val="tx2"/>
                </a:solidFill>
              </a:defRPr>
            </a:lvl1pPr>
            <a:lvl2pPr>
              <a:spcBef>
                <a:spcPts val="0"/>
              </a:spcBef>
              <a:defRPr sz="1000"/>
            </a:lvl2pPr>
            <a:lvl3pPr marL="115888" indent="-115888">
              <a:spcBef>
                <a:spcPts val="0"/>
              </a:spcBef>
              <a:defRPr sz="1000"/>
            </a:lvl3pPr>
            <a:lvl4pPr marL="230188" indent="-114300">
              <a:spcBef>
                <a:spcPts val="0"/>
              </a:spcBef>
              <a:defRPr sz="1000"/>
            </a:lvl4pPr>
            <a:lvl5pPr marL="339725" indent="-109538">
              <a:spcBef>
                <a:spcPts val="0"/>
              </a:spcBef>
              <a:defRPr sz="1000"/>
            </a:lvl5pPr>
          </a:lstStyle>
          <a:p>
            <a:pPr lvl="0"/>
            <a:r>
              <a:rPr lang="en-US" dirty="0"/>
              <a:t>Caption goes here.</a:t>
            </a:r>
          </a:p>
        </p:txBody>
      </p:sp>
      <p:sp>
        <p:nvSpPr>
          <p:cNvPr id="10" name="Text Placeholder 21"/>
          <p:cNvSpPr>
            <a:spLocks noGrp="1"/>
          </p:cNvSpPr>
          <p:nvPr>
            <p:ph type="body" sz="quarter" idx="21"/>
          </p:nvPr>
        </p:nvSpPr>
        <p:spPr bwMode="gray">
          <a:xfrm>
            <a:off x="457200" y="423005"/>
            <a:ext cx="2130552" cy="4148995"/>
          </a:xfrm>
        </p:spPr>
        <p:txBody>
          <a:bodyPr/>
          <a:lstStyle>
            <a:lvl1pPr>
              <a:lnSpc>
                <a:spcPct val="90000"/>
              </a:lnSpc>
              <a:spcBef>
                <a:spcPts val="900"/>
              </a:spcBef>
              <a:defRPr sz="2400">
                <a:solidFill>
                  <a:schemeClr val="accent1"/>
                </a:solidFill>
                <a:latin typeface="+mj-lt"/>
              </a:defRPr>
            </a:lvl1pPr>
            <a:lvl2pPr>
              <a:spcBef>
                <a:spcPts val="900"/>
              </a:spcBef>
              <a:defRPr b="1">
                <a:solidFill>
                  <a:srgbClr val="000000"/>
                </a:solidFill>
              </a:defRPr>
            </a:lvl2pPr>
            <a:lvl3pPr marL="0" indent="0">
              <a:spcBef>
                <a:spcPts val="900"/>
              </a:spcBef>
              <a:buFontTx/>
              <a:buNone/>
              <a:defRPr>
                <a:solidFill>
                  <a:srgbClr val="000000"/>
                </a:solidFill>
              </a:defRPr>
            </a:lvl3pPr>
            <a:lvl4pPr marL="230188" indent="-230188">
              <a:spcBef>
                <a:spcPts val="600"/>
              </a:spcBef>
              <a:buFont typeface="Arial"/>
              <a:buChar char="•"/>
              <a:defRPr baseline="0">
                <a:solidFill>
                  <a:srgbClr val="000000"/>
                </a:solidFill>
              </a:defRPr>
            </a:lvl4pPr>
            <a:lvl5pPr marL="455613" indent="-225425">
              <a:spcBef>
                <a:spcPts val="600"/>
              </a:spcBef>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49817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4" name="Footer Placeholder 3"/>
          <p:cNvSpPr>
            <a:spLocks noGrp="1"/>
          </p:cNvSpPr>
          <p:nvPr>
            <p:ph type="ftr" sz="quarter" idx="11"/>
          </p:nvPr>
        </p:nvSpPr>
        <p:spPr bwMode="gray"/>
        <p:txBody>
          <a:bodyPr/>
          <a:lstStyle/>
          <a:p>
            <a:r>
              <a:rPr lang="en-US" dirty="0"/>
              <a:t>Footer, only if needed</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noChangeAspect="1"/>
          </p:cNvSpPr>
          <p:nvPr>
            <p:ph type="pic" sz="quarter" idx="13" hasCustomPrompt="1"/>
          </p:nvPr>
        </p:nvSpPr>
        <p:spPr bwMode="gray">
          <a:xfrm>
            <a:off x="458788" y="907122"/>
            <a:ext cx="2514600" cy="3346426"/>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1" name="Picture Placeholder 8"/>
          <p:cNvSpPr>
            <a:spLocks noGrp="1" noChangeAspect="1"/>
          </p:cNvSpPr>
          <p:nvPr>
            <p:ph type="pic" sz="quarter" idx="14" hasCustomPrompt="1"/>
          </p:nvPr>
        </p:nvSpPr>
        <p:spPr bwMode="gray">
          <a:xfrm>
            <a:off x="3314700" y="907122"/>
            <a:ext cx="2514600" cy="3346426"/>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noChangeAspect="1"/>
          </p:cNvSpPr>
          <p:nvPr>
            <p:ph type="pic" sz="quarter" idx="15" hasCustomPrompt="1"/>
          </p:nvPr>
        </p:nvSpPr>
        <p:spPr bwMode="gray">
          <a:xfrm>
            <a:off x="6175375" y="907122"/>
            <a:ext cx="2514600" cy="3346426"/>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6" hasCustomPrompt="1"/>
          </p:nvPr>
        </p:nvSpPr>
        <p:spPr>
          <a:xfrm>
            <a:off x="458788" y="4341813"/>
            <a:ext cx="2514600" cy="228600"/>
          </a:xfrm>
        </p:spPr>
        <p:txBody>
          <a:bodyPr>
            <a:normAutofit/>
          </a:bodyPr>
          <a:lstStyle>
            <a:lvl1pPr>
              <a:spcBef>
                <a:spcPts val="0"/>
              </a:spcBef>
              <a:defRPr sz="700" b="0" baseline="0">
                <a:solidFill>
                  <a:schemeClr val="tx2"/>
                </a:solidFill>
              </a:defRPr>
            </a:lvl1pPr>
            <a:lvl2pPr>
              <a:spcBef>
                <a:spcPts val="0"/>
              </a:spcBef>
              <a:defRPr sz="1000"/>
            </a:lvl2pPr>
            <a:lvl3pPr marL="115888" indent="-115888">
              <a:spcBef>
                <a:spcPts val="0"/>
              </a:spcBef>
              <a:defRPr sz="1000"/>
            </a:lvl3pPr>
            <a:lvl4pPr marL="230188" indent="-114300">
              <a:spcBef>
                <a:spcPts val="0"/>
              </a:spcBef>
              <a:defRPr sz="1000"/>
            </a:lvl4pPr>
            <a:lvl5pPr marL="339725" indent="-109538">
              <a:spcBef>
                <a:spcPts val="0"/>
              </a:spcBef>
              <a:defRPr sz="1000"/>
            </a:lvl5pPr>
          </a:lstStyle>
          <a:p>
            <a:pPr lvl="0"/>
            <a:r>
              <a:rPr lang="en-US" dirty="0"/>
              <a:t>Optional caption goes here.</a:t>
            </a:r>
          </a:p>
        </p:txBody>
      </p:sp>
      <p:sp>
        <p:nvSpPr>
          <p:cNvPr id="14" name="Text Placeholder 9"/>
          <p:cNvSpPr>
            <a:spLocks noGrp="1"/>
          </p:cNvSpPr>
          <p:nvPr>
            <p:ph type="body" sz="quarter" idx="27" hasCustomPrompt="1"/>
          </p:nvPr>
        </p:nvSpPr>
        <p:spPr>
          <a:xfrm>
            <a:off x="3314700" y="4341813"/>
            <a:ext cx="2514600" cy="228600"/>
          </a:xfrm>
        </p:spPr>
        <p:txBody>
          <a:bodyPr>
            <a:normAutofit/>
          </a:bodyPr>
          <a:lstStyle>
            <a:lvl1pPr>
              <a:spcBef>
                <a:spcPts val="0"/>
              </a:spcBef>
              <a:defRPr sz="700" b="0" baseline="0">
                <a:solidFill>
                  <a:schemeClr val="tx2"/>
                </a:solidFill>
              </a:defRPr>
            </a:lvl1pPr>
            <a:lvl2pPr>
              <a:spcBef>
                <a:spcPts val="0"/>
              </a:spcBef>
              <a:defRPr sz="1000"/>
            </a:lvl2pPr>
            <a:lvl3pPr marL="115888" indent="-115888">
              <a:spcBef>
                <a:spcPts val="0"/>
              </a:spcBef>
              <a:defRPr sz="1000"/>
            </a:lvl3pPr>
            <a:lvl4pPr marL="230188" indent="-114300">
              <a:spcBef>
                <a:spcPts val="0"/>
              </a:spcBef>
              <a:defRPr sz="1000"/>
            </a:lvl4pPr>
            <a:lvl5pPr marL="339725" indent="-109538">
              <a:spcBef>
                <a:spcPts val="0"/>
              </a:spcBef>
              <a:defRPr sz="1000"/>
            </a:lvl5pPr>
          </a:lstStyle>
          <a:p>
            <a:pPr lvl="0"/>
            <a:r>
              <a:rPr lang="en-US" dirty="0"/>
              <a:t>Optional caption goes here.</a:t>
            </a:r>
          </a:p>
        </p:txBody>
      </p:sp>
      <p:sp>
        <p:nvSpPr>
          <p:cNvPr id="15" name="Text Placeholder 9"/>
          <p:cNvSpPr>
            <a:spLocks noGrp="1"/>
          </p:cNvSpPr>
          <p:nvPr>
            <p:ph type="body" sz="quarter" idx="28" hasCustomPrompt="1"/>
          </p:nvPr>
        </p:nvSpPr>
        <p:spPr>
          <a:xfrm>
            <a:off x="6175375" y="4341813"/>
            <a:ext cx="2514600" cy="228600"/>
          </a:xfrm>
        </p:spPr>
        <p:txBody>
          <a:bodyPr>
            <a:normAutofit/>
          </a:bodyPr>
          <a:lstStyle>
            <a:lvl1pPr>
              <a:spcBef>
                <a:spcPts val="0"/>
              </a:spcBef>
              <a:defRPr sz="700" b="0" baseline="0">
                <a:solidFill>
                  <a:schemeClr val="tx2"/>
                </a:solidFill>
              </a:defRPr>
            </a:lvl1pPr>
            <a:lvl2pPr>
              <a:spcBef>
                <a:spcPts val="0"/>
              </a:spcBef>
              <a:defRPr sz="1000"/>
            </a:lvl2pPr>
            <a:lvl3pPr marL="115888" indent="-115888">
              <a:spcBef>
                <a:spcPts val="0"/>
              </a:spcBef>
              <a:defRPr sz="1000"/>
            </a:lvl3pPr>
            <a:lvl4pPr marL="230188" indent="-114300">
              <a:spcBef>
                <a:spcPts val="0"/>
              </a:spcBef>
              <a:defRPr sz="1000"/>
            </a:lvl4pPr>
            <a:lvl5pPr marL="339725" indent="-109538">
              <a:spcBef>
                <a:spcPts val="0"/>
              </a:spcBef>
              <a:defRPr sz="1000"/>
            </a:lvl5pPr>
          </a:lstStyle>
          <a:p>
            <a:pPr lvl="0"/>
            <a:r>
              <a:rPr lang="en-US" dirty="0"/>
              <a:t>Optional caption goes here.</a:t>
            </a:r>
          </a:p>
        </p:txBody>
      </p:sp>
    </p:spTree>
    <p:extLst>
      <p:ext uri="{BB962C8B-B14F-4D97-AF65-F5344CB8AC3E}">
        <p14:creationId xmlns:p14="http://schemas.microsoft.com/office/powerpoint/2010/main" val="2021727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hasCustomPrompt="1"/>
          </p:nvPr>
        </p:nvSpPr>
        <p:spPr bwMode="gray">
          <a:xfrm>
            <a:off x="0" y="0"/>
            <a:ext cx="9144000" cy="51435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16:9 proportion.</a:t>
            </a:r>
          </a:p>
        </p:txBody>
      </p:sp>
    </p:spTree>
    <p:extLst>
      <p:ext uri="{BB962C8B-B14F-4D97-AF65-F5344CB8AC3E}">
        <p14:creationId xmlns:p14="http://schemas.microsoft.com/office/powerpoint/2010/main" val="1924634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Cover Slide: Option #1">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183131"/>
            <a:ext cx="8506768" cy="701040"/>
          </a:xfrm>
        </p:spPr>
        <p:txBody>
          <a:bodyPr anchor="b"/>
          <a:lstStyle>
            <a:lvl1pPr algn="l">
              <a:defRPr sz="4500" baseline="0">
                <a:solidFill>
                  <a:srgbClr val="4C4C4C"/>
                </a:solidFill>
              </a:defRPr>
            </a:lvl1pPr>
          </a:lstStyle>
          <a:p>
            <a:r>
              <a:rPr lang="en-US" dirty="0"/>
              <a:t>CLICK TO EDIT COVER TITLE</a:t>
            </a:r>
          </a:p>
        </p:txBody>
      </p:sp>
      <p:sp>
        <p:nvSpPr>
          <p:cNvPr id="3" name="Subtitle 2"/>
          <p:cNvSpPr>
            <a:spLocks noGrp="1"/>
          </p:cNvSpPr>
          <p:nvPr>
            <p:ph type="subTitle" idx="1" hasCustomPrompt="1"/>
          </p:nvPr>
        </p:nvSpPr>
        <p:spPr>
          <a:xfrm>
            <a:off x="319973" y="2900527"/>
            <a:ext cx="8501234" cy="6858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cover subtitle</a:t>
            </a:r>
          </a:p>
        </p:txBody>
      </p:sp>
      <p:sp>
        <p:nvSpPr>
          <p:cNvPr id="12" name="TextBox 11"/>
          <p:cNvSpPr txBox="1"/>
          <p:nvPr userDrawn="1"/>
        </p:nvSpPr>
        <p:spPr>
          <a:xfrm>
            <a:off x="320768" y="4942307"/>
            <a:ext cx="8582371" cy="136922"/>
          </a:xfrm>
          <a:prstGeom prst="rect">
            <a:avLst/>
          </a:prstGeom>
          <a:noFill/>
        </p:spPr>
        <p:txBody>
          <a:bodyPr wrap="none" lIns="0" tIns="0" rIns="0" bIns="0" anchor="b"/>
          <a:lstStyle/>
          <a:p>
            <a:pPr>
              <a:defRPr/>
            </a:pPr>
            <a:r>
              <a:rPr lang="en-US" sz="700" kern="0" spc="-30" dirty="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13" name="Text Placeholder 12"/>
          <p:cNvSpPr>
            <a:spLocks noGrp="1"/>
          </p:cNvSpPr>
          <p:nvPr>
            <p:ph type="body" sz="quarter" idx="10" hasCustomPrompt="1"/>
          </p:nvPr>
        </p:nvSpPr>
        <p:spPr>
          <a:xfrm>
            <a:off x="322381" y="4053411"/>
            <a:ext cx="3154362" cy="454819"/>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a:t>Click to add presenter</a:t>
            </a:r>
          </a:p>
          <a:p>
            <a:pPr lvl="0"/>
            <a:r>
              <a:rPr lang="en-US" dirty="0"/>
              <a:t>Click to add date</a:t>
            </a:r>
          </a:p>
        </p:txBody>
      </p:sp>
      <p:sp>
        <p:nvSpPr>
          <p:cNvPr id="5" name="Text Placeholder 4"/>
          <p:cNvSpPr>
            <a:spLocks noGrp="1"/>
          </p:cNvSpPr>
          <p:nvPr>
            <p:ph type="body" sz="quarter" idx="11" hasCustomPrompt="1"/>
          </p:nvPr>
        </p:nvSpPr>
        <p:spPr>
          <a:xfrm>
            <a:off x="314439" y="4717802"/>
            <a:ext cx="3144837" cy="139949"/>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a:t>Click to add PID#</a:t>
            </a:r>
          </a:p>
        </p:txBody>
      </p:sp>
    </p:spTree>
    <p:extLst>
      <p:ext uri="{BB962C8B-B14F-4D97-AF65-F5344CB8AC3E}">
        <p14:creationId xmlns:p14="http://schemas.microsoft.com/office/powerpoint/2010/main" val="3945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59C8-3BDD-674D-9757-32F59623C1A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370C2C1-1765-954E-A1C5-33839FBA201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903D6D-01C2-2143-B583-E28F4C797EB5}"/>
              </a:ext>
            </a:extLst>
          </p:cNvPr>
          <p:cNvSpPr>
            <a:spLocks noGrp="1"/>
          </p:cNvSpPr>
          <p:nvPr>
            <p:ph type="dt" sz="half" idx="10"/>
          </p:nvPr>
        </p:nvSpPr>
        <p:spPr/>
        <p:txBody>
          <a:bodyPr/>
          <a:lstStyle/>
          <a:p>
            <a:r>
              <a:rPr lang="en-US"/>
              <a:t>Month 00, 0000</a:t>
            </a:r>
            <a:endParaRPr lang="en-US" dirty="0"/>
          </a:p>
        </p:txBody>
      </p:sp>
      <p:sp>
        <p:nvSpPr>
          <p:cNvPr id="5" name="Footer Placeholder 4">
            <a:extLst>
              <a:ext uri="{FF2B5EF4-FFF2-40B4-BE49-F238E27FC236}">
                <a16:creationId xmlns:a16="http://schemas.microsoft.com/office/drawing/2014/main" id="{D103E4C2-36E7-974D-A99E-E5A85640517E}"/>
              </a:ext>
            </a:extLst>
          </p:cNvPr>
          <p:cNvSpPr>
            <a:spLocks noGrp="1"/>
          </p:cNvSpPr>
          <p:nvPr>
            <p:ph type="ftr" sz="quarter" idx="11"/>
          </p:nvPr>
        </p:nvSpPr>
        <p:spPr/>
        <p:txBody>
          <a:bodyPr/>
          <a:lstStyle/>
          <a:p>
            <a:r>
              <a:rPr lang="en-US"/>
              <a:t>Footer, only if needed</a:t>
            </a:r>
            <a:endParaRPr lang="en-US" dirty="0"/>
          </a:p>
        </p:txBody>
      </p:sp>
      <p:sp>
        <p:nvSpPr>
          <p:cNvPr id="6" name="Slide Number Placeholder 5">
            <a:extLst>
              <a:ext uri="{FF2B5EF4-FFF2-40B4-BE49-F238E27FC236}">
                <a16:creationId xmlns:a16="http://schemas.microsoft.com/office/drawing/2014/main" id="{0F618E3E-D406-1147-B490-FC67E1BF4F4F}"/>
              </a:ext>
            </a:extLst>
          </p:cNvPr>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98259099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E821-ABCA-6E4D-B148-45B2C4DB8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DE54A9-4AAA-7B40-ABC0-4367D4D10DFB}"/>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78FC0F-6A4E-5B4D-9D5B-40A88ED42DEC}"/>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B34507-0C0B-A74B-B3EB-7CAA777D5B49}"/>
              </a:ext>
            </a:extLst>
          </p:cNvPr>
          <p:cNvSpPr>
            <a:spLocks noGrp="1"/>
          </p:cNvSpPr>
          <p:nvPr>
            <p:ph type="dt" sz="half" idx="10"/>
          </p:nvPr>
        </p:nvSpPr>
        <p:spPr/>
        <p:txBody>
          <a:bodyPr/>
          <a:lstStyle/>
          <a:p>
            <a:r>
              <a:rPr lang="en-US"/>
              <a:t>Month 00, 0000</a:t>
            </a:r>
            <a:endParaRPr lang="en-US" dirty="0"/>
          </a:p>
        </p:txBody>
      </p:sp>
      <p:sp>
        <p:nvSpPr>
          <p:cNvPr id="6" name="Footer Placeholder 5">
            <a:extLst>
              <a:ext uri="{FF2B5EF4-FFF2-40B4-BE49-F238E27FC236}">
                <a16:creationId xmlns:a16="http://schemas.microsoft.com/office/drawing/2014/main" id="{4D697B0C-C04A-A44D-8EA8-2B8DB1096F89}"/>
              </a:ext>
            </a:extLst>
          </p:cNvPr>
          <p:cNvSpPr>
            <a:spLocks noGrp="1"/>
          </p:cNvSpPr>
          <p:nvPr>
            <p:ph type="ftr" sz="quarter" idx="11"/>
          </p:nvPr>
        </p:nvSpPr>
        <p:spPr/>
        <p:txBody>
          <a:bodyPr/>
          <a:lstStyle/>
          <a:p>
            <a:r>
              <a:rPr lang="en-US"/>
              <a:t>Footer, only if needed</a:t>
            </a:r>
            <a:endParaRPr lang="en-US" dirty="0"/>
          </a:p>
        </p:txBody>
      </p:sp>
      <p:sp>
        <p:nvSpPr>
          <p:cNvPr id="7" name="Slide Number Placeholder 6">
            <a:extLst>
              <a:ext uri="{FF2B5EF4-FFF2-40B4-BE49-F238E27FC236}">
                <a16:creationId xmlns:a16="http://schemas.microsoft.com/office/drawing/2014/main" id="{E8252AB5-B4B3-7642-80C0-4FDB6793A9BB}"/>
              </a:ext>
            </a:extLst>
          </p:cNvPr>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2073456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842F-B642-2846-95B4-BFDA9CF70AA8}"/>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86B479-CEB1-F248-B0DF-3A10A0CE3A2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24547E1C-6DAC-8B4C-99DE-EE86E04DE100}"/>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691BD-C989-D14B-B3C3-30AA3A1943E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53CB49AE-CA56-9F41-93FA-A62D65DA3C49}"/>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7440FC-98D0-EB4C-8B7D-65E89A567525}"/>
              </a:ext>
            </a:extLst>
          </p:cNvPr>
          <p:cNvSpPr>
            <a:spLocks noGrp="1"/>
          </p:cNvSpPr>
          <p:nvPr>
            <p:ph type="dt" sz="half" idx="10"/>
          </p:nvPr>
        </p:nvSpPr>
        <p:spPr/>
        <p:txBody>
          <a:bodyPr/>
          <a:lstStyle/>
          <a:p>
            <a:r>
              <a:rPr lang="en-US"/>
              <a:t>Month 00, 0000</a:t>
            </a:r>
            <a:endParaRPr lang="en-US" dirty="0"/>
          </a:p>
        </p:txBody>
      </p:sp>
      <p:sp>
        <p:nvSpPr>
          <p:cNvPr id="8" name="Footer Placeholder 7">
            <a:extLst>
              <a:ext uri="{FF2B5EF4-FFF2-40B4-BE49-F238E27FC236}">
                <a16:creationId xmlns:a16="http://schemas.microsoft.com/office/drawing/2014/main" id="{C4FA324B-A5C3-5149-B797-C2DACDDCA1AD}"/>
              </a:ext>
            </a:extLst>
          </p:cNvPr>
          <p:cNvSpPr>
            <a:spLocks noGrp="1"/>
          </p:cNvSpPr>
          <p:nvPr>
            <p:ph type="ftr" sz="quarter" idx="11"/>
          </p:nvPr>
        </p:nvSpPr>
        <p:spPr/>
        <p:txBody>
          <a:bodyPr/>
          <a:lstStyle/>
          <a:p>
            <a:r>
              <a:rPr lang="en-US"/>
              <a:t>Footer, only if needed</a:t>
            </a:r>
            <a:endParaRPr lang="en-US" dirty="0"/>
          </a:p>
        </p:txBody>
      </p:sp>
      <p:sp>
        <p:nvSpPr>
          <p:cNvPr id="9" name="Slide Number Placeholder 8">
            <a:extLst>
              <a:ext uri="{FF2B5EF4-FFF2-40B4-BE49-F238E27FC236}">
                <a16:creationId xmlns:a16="http://schemas.microsoft.com/office/drawing/2014/main" id="{F84C90FD-290F-5F4F-851B-260FB968011E}"/>
              </a:ext>
            </a:extLst>
          </p:cNvPr>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43892021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3BA8-8371-5549-B51A-88455181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84429-4CF3-B64A-8AFD-5A216A92FE9F}"/>
              </a:ext>
            </a:extLst>
          </p:cNvPr>
          <p:cNvSpPr>
            <a:spLocks noGrp="1"/>
          </p:cNvSpPr>
          <p:nvPr>
            <p:ph type="dt" sz="half" idx="10"/>
          </p:nvPr>
        </p:nvSpPr>
        <p:spPr/>
        <p:txBody>
          <a:bodyPr/>
          <a:lstStyle/>
          <a:p>
            <a:r>
              <a:rPr lang="en-US"/>
              <a:t>Month 00, 0000</a:t>
            </a:r>
            <a:endParaRPr lang="en-US" dirty="0"/>
          </a:p>
        </p:txBody>
      </p:sp>
      <p:sp>
        <p:nvSpPr>
          <p:cNvPr id="4" name="Footer Placeholder 3">
            <a:extLst>
              <a:ext uri="{FF2B5EF4-FFF2-40B4-BE49-F238E27FC236}">
                <a16:creationId xmlns:a16="http://schemas.microsoft.com/office/drawing/2014/main" id="{2AF7712F-139A-3C40-904F-8C20208C97A9}"/>
              </a:ext>
            </a:extLst>
          </p:cNvPr>
          <p:cNvSpPr>
            <a:spLocks noGrp="1"/>
          </p:cNvSpPr>
          <p:nvPr>
            <p:ph type="ftr" sz="quarter" idx="11"/>
          </p:nvPr>
        </p:nvSpPr>
        <p:spPr/>
        <p:txBody>
          <a:bodyPr/>
          <a:lstStyle/>
          <a:p>
            <a:r>
              <a:rPr lang="en-US"/>
              <a:t>Footer, only if needed</a:t>
            </a:r>
            <a:endParaRPr lang="en-US" dirty="0"/>
          </a:p>
        </p:txBody>
      </p:sp>
      <p:sp>
        <p:nvSpPr>
          <p:cNvPr id="5" name="Slide Number Placeholder 4">
            <a:extLst>
              <a:ext uri="{FF2B5EF4-FFF2-40B4-BE49-F238E27FC236}">
                <a16:creationId xmlns:a16="http://schemas.microsoft.com/office/drawing/2014/main" id="{7762D607-0EA1-DF4A-A5AA-82B16B727DA4}"/>
              </a:ext>
            </a:extLst>
          </p:cNvPr>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7654745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70D4BD-C49F-1C44-B67D-A589D0670266}"/>
              </a:ext>
            </a:extLst>
          </p:cNvPr>
          <p:cNvSpPr>
            <a:spLocks noGrp="1"/>
          </p:cNvSpPr>
          <p:nvPr>
            <p:ph type="dt" sz="half" idx="10"/>
          </p:nvPr>
        </p:nvSpPr>
        <p:spPr/>
        <p:txBody>
          <a:bodyPr/>
          <a:lstStyle/>
          <a:p>
            <a:r>
              <a:rPr lang="en-US"/>
              <a:t>Month 00, 0000</a:t>
            </a:r>
            <a:endParaRPr lang="en-US" dirty="0"/>
          </a:p>
        </p:txBody>
      </p:sp>
      <p:sp>
        <p:nvSpPr>
          <p:cNvPr id="3" name="Footer Placeholder 2">
            <a:extLst>
              <a:ext uri="{FF2B5EF4-FFF2-40B4-BE49-F238E27FC236}">
                <a16:creationId xmlns:a16="http://schemas.microsoft.com/office/drawing/2014/main" id="{270003A7-2C09-814E-A9ED-D2903C15050F}"/>
              </a:ext>
            </a:extLst>
          </p:cNvPr>
          <p:cNvSpPr>
            <a:spLocks noGrp="1"/>
          </p:cNvSpPr>
          <p:nvPr>
            <p:ph type="ftr" sz="quarter" idx="11"/>
          </p:nvPr>
        </p:nvSpPr>
        <p:spPr/>
        <p:txBody>
          <a:bodyPr/>
          <a:lstStyle/>
          <a:p>
            <a:r>
              <a:rPr lang="en-US"/>
              <a:t>Footer, only if needed</a:t>
            </a:r>
            <a:endParaRPr lang="en-US" dirty="0"/>
          </a:p>
        </p:txBody>
      </p:sp>
      <p:sp>
        <p:nvSpPr>
          <p:cNvPr id="4" name="Slide Number Placeholder 3">
            <a:extLst>
              <a:ext uri="{FF2B5EF4-FFF2-40B4-BE49-F238E27FC236}">
                <a16:creationId xmlns:a16="http://schemas.microsoft.com/office/drawing/2014/main" id="{F6902BB5-CC64-AC41-ACBC-F0331C6A1F88}"/>
              </a:ext>
            </a:extLst>
          </p:cNvPr>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900896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8EC1-7298-224C-8CA4-02BE562DA0C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AF2D4CC-9365-4948-8F46-9954BED0D5A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668DB6-6DB3-7842-81EB-96FC08CF2DA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606634E-BAD8-5347-BA8D-846DE8FF55A4}"/>
              </a:ext>
            </a:extLst>
          </p:cNvPr>
          <p:cNvSpPr>
            <a:spLocks noGrp="1"/>
          </p:cNvSpPr>
          <p:nvPr>
            <p:ph type="dt" sz="half" idx="10"/>
          </p:nvPr>
        </p:nvSpPr>
        <p:spPr/>
        <p:txBody>
          <a:bodyPr/>
          <a:lstStyle/>
          <a:p>
            <a:r>
              <a:rPr lang="en-US"/>
              <a:t>Month 00, 0000</a:t>
            </a:r>
            <a:endParaRPr lang="en-US" dirty="0"/>
          </a:p>
        </p:txBody>
      </p:sp>
      <p:sp>
        <p:nvSpPr>
          <p:cNvPr id="6" name="Footer Placeholder 5">
            <a:extLst>
              <a:ext uri="{FF2B5EF4-FFF2-40B4-BE49-F238E27FC236}">
                <a16:creationId xmlns:a16="http://schemas.microsoft.com/office/drawing/2014/main" id="{C1F10BA4-16CE-384B-8FCC-D5439A20EC54}"/>
              </a:ext>
            </a:extLst>
          </p:cNvPr>
          <p:cNvSpPr>
            <a:spLocks noGrp="1"/>
          </p:cNvSpPr>
          <p:nvPr>
            <p:ph type="ftr" sz="quarter" idx="11"/>
          </p:nvPr>
        </p:nvSpPr>
        <p:spPr/>
        <p:txBody>
          <a:bodyPr/>
          <a:lstStyle/>
          <a:p>
            <a:r>
              <a:rPr lang="en-US"/>
              <a:t>Footer, only if needed</a:t>
            </a:r>
            <a:endParaRPr lang="en-US" dirty="0"/>
          </a:p>
        </p:txBody>
      </p:sp>
      <p:sp>
        <p:nvSpPr>
          <p:cNvPr id="7" name="Slide Number Placeholder 6">
            <a:extLst>
              <a:ext uri="{FF2B5EF4-FFF2-40B4-BE49-F238E27FC236}">
                <a16:creationId xmlns:a16="http://schemas.microsoft.com/office/drawing/2014/main" id="{F331FFAD-94C4-A948-8F4C-83963DB0D34B}"/>
              </a:ext>
            </a:extLst>
          </p:cNvPr>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47539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4EE0-7D93-064C-B49B-0FAB6FA709D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19119A2-2C13-8C40-B41D-7D9B93AA1B5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A043A9C-DA03-AE45-8A84-B7A4D979C81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2A5A60B-CA7B-8D46-8B9E-8D8AFE8E8660}"/>
              </a:ext>
            </a:extLst>
          </p:cNvPr>
          <p:cNvSpPr>
            <a:spLocks noGrp="1"/>
          </p:cNvSpPr>
          <p:nvPr>
            <p:ph type="dt" sz="half" idx="10"/>
          </p:nvPr>
        </p:nvSpPr>
        <p:spPr/>
        <p:txBody>
          <a:bodyPr/>
          <a:lstStyle/>
          <a:p>
            <a:r>
              <a:rPr lang="en-US"/>
              <a:t>Month 00, 0000</a:t>
            </a:r>
            <a:endParaRPr lang="en-US" dirty="0"/>
          </a:p>
        </p:txBody>
      </p:sp>
      <p:sp>
        <p:nvSpPr>
          <p:cNvPr id="6" name="Footer Placeholder 5">
            <a:extLst>
              <a:ext uri="{FF2B5EF4-FFF2-40B4-BE49-F238E27FC236}">
                <a16:creationId xmlns:a16="http://schemas.microsoft.com/office/drawing/2014/main" id="{F6F29FC0-F117-184F-A9CB-CD3AB49905D3}"/>
              </a:ext>
            </a:extLst>
          </p:cNvPr>
          <p:cNvSpPr>
            <a:spLocks noGrp="1"/>
          </p:cNvSpPr>
          <p:nvPr>
            <p:ph type="ftr" sz="quarter" idx="11"/>
          </p:nvPr>
        </p:nvSpPr>
        <p:spPr/>
        <p:txBody>
          <a:bodyPr/>
          <a:lstStyle/>
          <a:p>
            <a:r>
              <a:rPr lang="en-US"/>
              <a:t>Footer, only if needed</a:t>
            </a:r>
            <a:endParaRPr lang="en-US" dirty="0"/>
          </a:p>
        </p:txBody>
      </p:sp>
      <p:sp>
        <p:nvSpPr>
          <p:cNvPr id="7" name="Slide Number Placeholder 6">
            <a:extLst>
              <a:ext uri="{FF2B5EF4-FFF2-40B4-BE49-F238E27FC236}">
                <a16:creationId xmlns:a16="http://schemas.microsoft.com/office/drawing/2014/main" id="{33426746-F5A1-E34F-83B6-DDEDFADC6D0F}"/>
              </a:ext>
            </a:extLst>
          </p:cNvPr>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2064998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5ACBB-8B48-8647-855A-682CF9C3E43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F34696-88EC-EB44-B14C-17156401E5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BB75B-22B7-DB4C-967E-DE7EE744CC9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Month 00, 0000</a:t>
            </a:r>
            <a:endParaRPr lang="en-US" dirty="0"/>
          </a:p>
        </p:txBody>
      </p:sp>
      <p:sp>
        <p:nvSpPr>
          <p:cNvPr id="5" name="Footer Placeholder 4">
            <a:extLst>
              <a:ext uri="{FF2B5EF4-FFF2-40B4-BE49-F238E27FC236}">
                <a16:creationId xmlns:a16="http://schemas.microsoft.com/office/drawing/2014/main" id="{6D70250A-6BA6-4B48-9384-6D409F8AE95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Footer, only if needed</a:t>
            </a:r>
            <a:endParaRPr lang="en-US" dirty="0"/>
          </a:p>
        </p:txBody>
      </p:sp>
      <p:sp>
        <p:nvSpPr>
          <p:cNvPr id="6" name="Slide Number Placeholder 5">
            <a:extLst>
              <a:ext uri="{FF2B5EF4-FFF2-40B4-BE49-F238E27FC236}">
                <a16:creationId xmlns:a16="http://schemas.microsoft.com/office/drawing/2014/main" id="{B50F2DAD-7AD9-9F4B-A84E-1840A2A0646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279980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50" r:id="rId14"/>
    <p:sldLayoutId id="2147483672" r:id="rId15"/>
    <p:sldLayoutId id="2147483651" r:id="rId16"/>
    <p:sldLayoutId id="2147483674" r:id="rId17"/>
    <p:sldLayoutId id="2147483663" r:id="rId18"/>
    <p:sldLayoutId id="2147483664" r:id="rId19"/>
    <p:sldLayoutId id="2147483673" r:id="rId20"/>
    <p:sldLayoutId id="2147483661" r:id="rId21"/>
    <p:sldLayoutId id="2147483669" r:id="rId22"/>
    <p:sldLayoutId id="2147483662" r:id="rId23"/>
    <p:sldLayoutId id="2147483668" r:id="rId24"/>
    <p:sldLayoutId id="2147483659" r:id="rId25"/>
    <p:sldLayoutId id="2147483660" r:id="rId26"/>
    <p:sldLayoutId id="2147483675" r:id="rId27"/>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 VISCUM -</a:t>
            </a:r>
            <a:br>
              <a:rPr lang="en-US" dirty="0"/>
            </a:br>
            <a:r>
              <a:rPr lang="en-US" sz="3200" dirty="0"/>
              <a:t>A New Light Weight Software Architecture of MEC</a:t>
            </a:r>
            <a:endParaRPr lang="en-US" dirty="0"/>
          </a:p>
        </p:txBody>
      </p:sp>
      <p:sp>
        <p:nvSpPr>
          <p:cNvPr id="6" name="Subtitle 5"/>
          <p:cNvSpPr>
            <a:spLocks noGrp="1"/>
          </p:cNvSpPr>
          <p:nvPr>
            <p:ph type="subTitle" idx="1"/>
          </p:nvPr>
        </p:nvSpPr>
        <p:spPr/>
        <p:txBody>
          <a:bodyPr/>
          <a:lstStyle/>
          <a:p>
            <a:r>
              <a:rPr lang="en-US" dirty="0"/>
              <a:t>Feng Li,  Sriram </a:t>
            </a:r>
            <a:r>
              <a:rPr lang="en-US" dirty="0" err="1"/>
              <a:t>Sidhar</a:t>
            </a:r>
            <a:r>
              <a:rPr lang="en-US" dirty="0"/>
              <a:t>, Jae Won Chung and Jamal </a:t>
            </a:r>
            <a:r>
              <a:rPr lang="en-US" dirty="0" err="1"/>
              <a:t>Hadi</a:t>
            </a:r>
            <a:r>
              <a:rPr lang="en-US" dirty="0"/>
              <a:t> Salim </a:t>
            </a:r>
          </a:p>
        </p:txBody>
      </p:sp>
    </p:spTree>
    <p:extLst>
      <p:ext uri="{BB962C8B-B14F-4D97-AF65-F5344CB8AC3E}">
        <p14:creationId xmlns:p14="http://schemas.microsoft.com/office/powerpoint/2010/main" val="18161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57D551-EAFD-8347-B7AE-5D853FC78B11}"/>
              </a:ext>
            </a:extLst>
          </p:cNvPr>
          <p:cNvSpPr>
            <a:spLocks noGrp="1"/>
          </p:cNvSpPr>
          <p:nvPr>
            <p:ph type="title"/>
          </p:nvPr>
        </p:nvSpPr>
        <p:spPr/>
        <p:txBody>
          <a:bodyPr/>
          <a:lstStyle/>
          <a:p>
            <a:r>
              <a:rPr lang="en-US" dirty="0"/>
              <a:t>Why not use full containers ? </a:t>
            </a:r>
          </a:p>
        </p:txBody>
      </p:sp>
      <p:sp>
        <p:nvSpPr>
          <p:cNvPr id="2" name="Content Placeholder 1">
            <a:extLst>
              <a:ext uri="{FF2B5EF4-FFF2-40B4-BE49-F238E27FC236}">
                <a16:creationId xmlns:a16="http://schemas.microsoft.com/office/drawing/2014/main" id="{553C385F-B492-1043-8592-77BD554A1F50}"/>
              </a:ext>
            </a:extLst>
          </p:cNvPr>
          <p:cNvSpPr>
            <a:spLocks noGrp="1"/>
          </p:cNvSpPr>
          <p:nvPr>
            <p:ph idx="1"/>
          </p:nvPr>
        </p:nvSpPr>
        <p:spPr>
          <a:xfrm>
            <a:off x="628650" y="1369218"/>
            <a:ext cx="4640036" cy="3455193"/>
          </a:xfrm>
        </p:spPr>
        <p:txBody>
          <a:bodyPr>
            <a:normAutofit lnSpcReduction="10000"/>
          </a:bodyPr>
          <a:lstStyle/>
          <a:p>
            <a:r>
              <a:rPr lang="en-US" dirty="0"/>
              <a:t>Container overheads </a:t>
            </a:r>
          </a:p>
          <a:p>
            <a:pPr lvl="1"/>
            <a:r>
              <a:rPr lang="en-US" dirty="0"/>
              <a:t> At least four more process need to be created for one service process. </a:t>
            </a:r>
          </a:p>
          <a:p>
            <a:pPr lvl="1"/>
            <a:r>
              <a:rPr lang="en-US" dirty="0"/>
              <a:t> Not required for simple service deployment. </a:t>
            </a:r>
          </a:p>
          <a:p>
            <a:r>
              <a:rPr lang="en-US" dirty="0"/>
              <a:t>Network namespace</a:t>
            </a:r>
          </a:p>
          <a:p>
            <a:pPr lvl="1"/>
            <a:r>
              <a:rPr lang="en-US" dirty="0"/>
              <a:t>Providing network resource duplication.</a:t>
            </a:r>
          </a:p>
          <a:p>
            <a:pPr lvl="1"/>
            <a:r>
              <a:rPr lang="en-US" dirty="0"/>
              <a:t>Reusing existing control plane function to manager namespaces.</a:t>
            </a:r>
          </a:p>
          <a:p>
            <a:pPr lvl="1"/>
            <a:r>
              <a:rPr lang="en-US" dirty="0"/>
              <a:t>Support embedded devices, or Linux distribution with old kernel release. (</a:t>
            </a:r>
            <a:r>
              <a:rPr lang="en-US" dirty="0" err="1"/>
              <a:t>Redhat</a:t>
            </a:r>
            <a:r>
              <a:rPr lang="en-US" dirty="0"/>
              <a:t> supports docker from 7.0, while namespace is supported from 2.6.32.</a:t>
            </a:r>
          </a:p>
        </p:txBody>
      </p:sp>
      <p:sp>
        <p:nvSpPr>
          <p:cNvPr id="3" name="Slide Number Placeholder 2">
            <a:extLst>
              <a:ext uri="{FF2B5EF4-FFF2-40B4-BE49-F238E27FC236}">
                <a16:creationId xmlns:a16="http://schemas.microsoft.com/office/drawing/2014/main" id="{5B26EF91-8308-C240-953F-BB50730EB00B}"/>
              </a:ext>
            </a:extLst>
          </p:cNvPr>
          <p:cNvSpPr>
            <a:spLocks noGrp="1"/>
          </p:cNvSpPr>
          <p:nvPr>
            <p:ph type="sldNum" sz="quarter" idx="12"/>
          </p:nvPr>
        </p:nvSpPr>
        <p:spPr/>
        <p:txBody>
          <a:bodyPr/>
          <a:lstStyle/>
          <a:p>
            <a:fld id="{E12D0507-9F86-7A45-BE8E-43760B9F92AA}" type="slidenum">
              <a:rPr lang="en-US" smtClean="0"/>
              <a:pPr/>
              <a:t>10</a:t>
            </a:fld>
            <a:endParaRPr lang="en-US" dirty="0"/>
          </a:p>
        </p:txBody>
      </p:sp>
      <p:pic>
        <p:nvPicPr>
          <p:cNvPr id="6" name="Picture 5">
            <a:extLst>
              <a:ext uri="{FF2B5EF4-FFF2-40B4-BE49-F238E27FC236}">
                <a16:creationId xmlns:a16="http://schemas.microsoft.com/office/drawing/2014/main" id="{83F01A87-0E42-324E-ABF0-72AE5EB93F0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347063" y="1366123"/>
            <a:ext cx="3727267" cy="3458289"/>
          </a:xfrm>
          <a:prstGeom prst="rect">
            <a:avLst/>
          </a:prstGeom>
        </p:spPr>
      </p:pic>
    </p:spTree>
    <p:extLst>
      <p:ext uri="{BB962C8B-B14F-4D97-AF65-F5344CB8AC3E}">
        <p14:creationId xmlns:p14="http://schemas.microsoft.com/office/powerpoint/2010/main" val="187909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440430-CA91-904A-9DB6-52D63123481B}"/>
              </a:ext>
            </a:extLst>
          </p:cNvPr>
          <p:cNvSpPr>
            <a:spLocks noGrp="1"/>
          </p:cNvSpPr>
          <p:nvPr>
            <p:ph type="title"/>
          </p:nvPr>
        </p:nvSpPr>
        <p:spPr>
          <a:xfrm>
            <a:off x="628650" y="273844"/>
            <a:ext cx="7886700" cy="994172"/>
          </a:xfrm>
        </p:spPr>
        <p:txBody>
          <a:bodyPr/>
          <a:lstStyle/>
          <a:p>
            <a:r>
              <a:rPr lang="en-US" dirty="0"/>
              <a:t>Create </a:t>
            </a:r>
            <a:r>
              <a:rPr lang="en-US" dirty="0" err="1"/>
              <a:t>Viscum</a:t>
            </a:r>
            <a:r>
              <a:rPr lang="en-US" dirty="0"/>
              <a:t> Host </a:t>
            </a:r>
          </a:p>
        </p:txBody>
      </p:sp>
      <p:sp>
        <p:nvSpPr>
          <p:cNvPr id="3" name="Slide Number Placeholder 2">
            <a:extLst>
              <a:ext uri="{FF2B5EF4-FFF2-40B4-BE49-F238E27FC236}">
                <a16:creationId xmlns:a16="http://schemas.microsoft.com/office/drawing/2014/main" id="{3518C84D-953E-FC48-9CAD-24D2FE539715}"/>
              </a:ext>
            </a:extLst>
          </p:cNvPr>
          <p:cNvSpPr>
            <a:spLocks noGrp="1"/>
          </p:cNvSpPr>
          <p:nvPr>
            <p:ph type="sldNum" sz="quarter" idx="12"/>
          </p:nvPr>
        </p:nvSpPr>
        <p:spPr/>
        <p:txBody>
          <a:bodyPr/>
          <a:lstStyle/>
          <a:p>
            <a:fld id="{E12D0507-9F86-7A45-BE8E-43760B9F92AA}" type="slidenum">
              <a:rPr lang="en-US" smtClean="0"/>
              <a:pPr/>
              <a:t>11</a:t>
            </a:fld>
            <a:endParaRPr lang="en-US" dirty="0"/>
          </a:p>
        </p:txBody>
      </p:sp>
      <p:pic>
        <p:nvPicPr>
          <p:cNvPr id="6" name="Picture 5">
            <a:extLst>
              <a:ext uri="{FF2B5EF4-FFF2-40B4-BE49-F238E27FC236}">
                <a16:creationId xmlns:a16="http://schemas.microsoft.com/office/drawing/2014/main" id="{77A9B32B-48A2-F74E-89B2-90BC38F00C4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1599" y="1018903"/>
            <a:ext cx="6081487" cy="4056743"/>
          </a:xfrm>
          <a:prstGeom prst="rect">
            <a:avLst/>
          </a:prstGeom>
        </p:spPr>
      </p:pic>
      <p:grpSp>
        <p:nvGrpSpPr>
          <p:cNvPr id="9" name="Group 8">
            <a:extLst>
              <a:ext uri="{FF2B5EF4-FFF2-40B4-BE49-F238E27FC236}">
                <a16:creationId xmlns:a16="http://schemas.microsoft.com/office/drawing/2014/main" id="{C24F8629-AC84-FC4C-B92E-43E915DA0F6B}"/>
              </a:ext>
            </a:extLst>
          </p:cNvPr>
          <p:cNvGrpSpPr/>
          <p:nvPr/>
        </p:nvGrpSpPr>
        <p:grpSpPr>
          <a:xfrm>
            <a:off x="6295416" y="1558597"/>
            <a:ext cx="2514600" cy="636105"/>
            <a:chOff x="6291470" y="1391478"/>
            <a:chExt cx="2514600" cy="636105"/>
          </a:xfrm>
        </p:grpSpPr>
        <p:sp>
          <p:nvSpPr>
            <p:cNvPr id="7" name="Right Brace 6">
              <a:extLst>
                <a:ext uri="{FF2B5EF4-FFF2-40B4-BE49-F238E27FC236}">
                  <a16:creationId xmlns:a16="http://schemas.microsoft.com/office/drawing/2014/main" id="{F262CE61-761B-1745-99C9-A0525EA064E7}"/>
                </a:ext>
              </a:extLst>
            </p:cNvPr>
            <p:cNvSpPr/>
            <p:nvPr/>
          </p:nvSpPr>
          <p:spPr>
            <a:xfrm>
              <a:off x="6291470" y="1391478"/>
              <a:ext cx="178904" cy="6361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70EA242-9EF3-8442-BDE0-BD62CF0E2D71}"/>
                </a:ext>
              </a:extLst>
            </p:cNvPr>
            <p:cNvSpPr txBox="1"/>
            <p:nvPr/>
          </p:nvSpPr>
          <p:spPr>
            <a:xfrm>
              <a:off x="6718244" y="1411357"/>
              <a:ext cx="2087826" cy="461665"/>
            </a:xfrm>
            <a:prstGeom prst="rect">
              <a:avLst/>
            </a:prstGeom>
            <a:noFill/>
          </p:spPr>
          <p:txBody>
            <a:bodyPr wrap="square" rtlCol="0">
              <a:spAutoFit/>
            </a:bodyPr>
            <a:lstStyle/>
            <a:p>
              <a:r>
                <a:rPr lang="en-US" sz="1200" i="1" dirty="0"/>
                <a:t>1. Create </a:t>
              </a:r>
              <a:r>
                <a:rPr lang="en-US" sz="1200" i="1" dirty="0" err="1"/>
                <a:t>veth</a:t>
              </a:r>
              <a:r>
                <a:rPr lang="en-US" sz="1200" i="1" dirty="0"/>
                <a:t> inside host namespace</a:t>
              </a:r>
            </a:p>
          </p:txBody>
        </p:sp>
      </p:grpSp>
      <p:grpSp>
        <p:nvGrpSpPr>
          <p:cNvPr id="10" name="Group 9">
            <a:extLst>
              <a:ext uri="{FF2B5EF4-FFF2-40B4-BE49-F238E27FC236}">
                <a16:creationId xmlns:a16="http://schemas.microsoft.com/office/drawing/2014/main" id="{BFA17D89-7067-5D4E-AE0B-56F61209675F}"/>
              </a:ext>
            </a:extLst>
          </p:cNvPr>
          <p:cNvGrpSpPr/>
          <p:nvPr/>
        </p:nvGrpSpPr>
        <p:grpSpPr>
          <a:xfrm>
            <a:off x="4184730" y="2344307"/>
            <a:ext cx="2514600" cy="437368"/>
            <a:chOff x="6291470" y="1411357"/>
            <a:chExt cx="2514600" cy="507386"/>
          </a:xfrm>
        </p:grpSpPr>
        <p:sp>
          <p:nvSpPr>
            <p:cNvPr id="11" name="Right Brace 10">
              <a:extLst>
                <a:ext uri="{FF2B5EF4-FFF2-40B4-BE49-F238E27FC236}">
                  <a16:creationId xmlns:a16="http://schemas.microsoft.com/office/drawing/2014/main" id="{B2BC58B7-D5E1-E746-863B-1C745A505C9E}"/>
                </a:ext>
              </a:extLst>
            </p:cNvPr>
            <p:cNvSpPr/>
            <p:nvPr/>
          </p:nvSpPr>
          <p:spPr>
            <a:xfrm>
              <a:off x="6291470" y="1437199"/>
              <a:ext cx="200688" cy="4815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9ED8F3A-873A-1E4D-8729-A797511DE238}"/>
                </a:ext>
              </a:extLst>
            </p:cNvPr>
            <p:cNvSpPr txBox="1"/>
            <p:nvPr/>
          </p:nvSpPr>
          <p:spPr>
            <a:xfrm>
              <a:off x="6718244" y="1411357"/>
              <a:ext cx="2087826" cy="461665"/>
            </a:xfrm>
            <a:prstGeom prst="rect">
              <a:avLst/>
            </a:prstGeom>
            <a:noFill/>
          </p:spPr>
          <p:txBody>
            <a:bodyPr wrap="square" rtlCol="0">
              <a:spAutoFit/>
            </a:bodyPr>
            <a:lstStyle/>
            <a:p>
              <a:r>
                <a:rPr lang="en-US" sz="1200" i="1" dirty="0"/>
                <a:t>2. Create namespace to host MEC service.</a:t>
              </a:r>
            </a:p>
          </p:txBody>
        </p:sp>
      </p:grpSp>
      <p:grpSp>
        <p:nvGrpSpPr>
          <p:cNvPr id="16" name="Group 15">
            <a:extLst>
              <a:ext uri="{FF2B5EF4-FFF2-40B4-BE49-F238E27FC236}">
                <a16:creationId xmlns:a16="http://schemas.microsoft.com/office/drawing/2014/main" id="{F3CE430B-695C-0242-8615-E8A424DABB06}"/>
              </a:ext>
            </a:extLst>
          </p:cNvPr>
          <p:cNvGrpSpPr/>
          <p:nvPr/>
        </p:nvGrpSpPr>
        <p:grpSpPr>
          <a:xfrm>
            <a:off x="6378352" y="3041473"/>
            <a:ext cx="2514600" cy="636105"/>
            <a:chOff x="6291470" y="1391478"/>
            <a:chExt cx="2514600" cy="636105"/>
          </a:xfrm>
        </p:grpSpPr>
        <p:sp>
          <p:nvSpPr>
            <p:cNvPr id="17" name="Right Brace 16">
              <a:extLst>
                <a:ext uri="{FF2B5EF4-FFF2-40B4-BE49-F238E27FC236}">
                  <a16:creationId xmlns:a16="http://schemas.microsoft.com/office/drawing/2014/main" id="{6D09177B-D4C7-3A4C-879C-50A33BAD40D3}"/>
                </a:ext>
              </a:extLst>
            </p:cNvPr>
            <p:cNvSpPr/>
            <p:nvPr/>
          </p:nvSpPr>
          <p:spPr>
            <a:xfrm>
              <a:off x="6291470" y="1391478"/>
              <a:ext cx="178904" cy="6361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5507DB4-D8D9-3944-8719-CAB6C013D51C}"/>
                </a:ext>
              </a:extLst>
            </p:cNvPr>
            <p:cNvSpPr txBox="1"/>
            <p:nvPr/>
          </p:nvSpPr>
          <p:spPr>
            <a:xfrm>
              <a:off x="6718244" y="1411357"/>
              <a:ext cx="2087826" cy="461665"/>
            </a:xfrm>
            <a:prstGeom prst="rect">
              <a:avLst/>
            </a:prstGeom>
            <a:noFill/>
          </p:spPr>
          <p:txBody>
            <a:bodyPr wrap="square" rtlCol="0">
              <a:spAutoFit/>
            </a:bodyPr>
            <a:lstStyle/>
            <a:p>
              <a:r>
                <a:rPr lang="en-US" sz="1200" i="1" dirty="0"/>
                <a:t>3. Create </a:t>
              </a:r>
              <a:r>
                <a:rPr lang="en-US" sz="1200" i="1" dirty="0" err="1"/>
                <a:t>veth</a:t>
              </a:r>
              <a:r>
                <a:rPr lang="en-US" sz="1200" i="1" dirty="0"/>
                <a:t> inside guest namespace</a:t>
              </a:r>
            </a:p>
          </p:txBody>
        </p:sp>
      </p:grpSp>
      <p:grpSp>
        <p:nvGrpSpPr>
          <p:cNvPr id="19" name="Group 18">
            <a:extLst>
              <a:ext uri="{FF2B5EF4-FFF2-40B4-BE49-F238E27FC236}">
                <a16:creationId xmlns:a16="http://schemas.microsoft.com/office/drawing/2014/main" id="{4DE26477-AD6F-BE4C-86EE-63B93903FBDE}"/>
              </a:ext>
            </a:extLst>
          </p:cNvPr>
          <p:cNvGrpSpPr/>
          <p:nvPr/>
        </p:nvGrpSpPr>
        <p:grpSpPr>
          <a:xfrm>
            <a:off x="5783215" y="4112869"/>
            <a:ext cx="2495524" cy="822959"/>
            <a:chOff x="6310546" y="1316621"/>
            <a:chExt cx="2495524" cy="822959"/>
          </a:xfrm>
        </p:grpSpPr>
        <p:sp>
          <p:nvSpPr>
            <p:cNvPr id="20" name="Right Brace 19">
              <a:extLst>
                <a:ext uri="{FF2B5EF4-FFF2-40B4-BE49-F238E27FC236}">
                  <a16:creationId xmlns:a16="http://schemas.microsoft.com/office/drawing/2014/main" id="{CD1B3971-83A3-9449-9A33-67B557775AE1}"/>
                </a:ext>
              </a:extLst>
            </p:cNvPr>
            <p:cNvSpPr/>
            <p:nvPr/>
          </p:nvSpPr>
          <p:spPr>
            <a:xfrm>
              <a:off x="6310546" y="1316621"/>
              <a:ext cx="124462" cy="8229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a:extLst>
                <a:ext uri="{FF2B5EF4-FFF2-40B4-BE49-F238E27FC236}">
                  <a16:creationId xmlns:a16="http://schemas.microsoft.com/office/drawing/2014/main" id="{87A84912-0B9D-A34F-8F20-E8EF40FF77E6}"/>
                </a:ext>
              </a:extLst>
            </p:cNvPr>
            <p:cNvSpPr txBox="1"/>
            <p:nvPr/>
          </p:nvSpPr>
          <p:spPr>
            <a:xfrm>
              <a:off x="6718244" y="1411357"/>
              <a:ext cx="2087826" cy="461665"/>
            </a:xfrm>
            <a:prstGeom prst="rect">
              <a:avLst/>
            </a:prstGeom>
            <a:noFill/>
          </p:spPr>
          <p:txBody>
            <a:bodyPr wrap="square" rtlCol="0">
              <a:spAutoFit/>
            </a:bodyPr>
            <a:lstStyle/>
            <a:p>
              <a:r>
                <a:rPr lang="en-US" sz="1200" i="1" dirty="0"/>
                <a:t>4. Create TC based Traffic Redirector</a:t>
              </a:r>
            </a:p>
          </p:txBody>
        </p:sp>
      </p:grpSp>
    </p:spTree>
    <p:extLst>
      <p:ext uri="{BB962C8B-B14F-4D97-AF65-F5344CB8AC3E}">
        <p14:creationId xmlns:p14="http://schemas.microsoft.com/office/powerpoint/2010/main" val="323409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92C2E-7EAC-E446-A47C-C9ADC05987A0}"/>
              </a:ext>
            </a:extLst>
          </p:cNvPr>
          <p:cNvSpPr>
            <a:spLocks noGrp="1"/>
          </p:cNvSpPr>
          <p:nvPr>
            <p:ph type="title"/>
          </p:nvPr>
        </p:nvSpPr>
        <p:spPr/>
        <p:txBody>
          <a:bodyPr/>
          <a:lstStyle/>
          <a:p>
            <a:r>
              <a:rPr lang="en-US"/>
              <a:t>Sample Use Case 1 :  License Plate Detection </a:t>
            </a:r>
            <a:endParaRPr lang="en-US" dirty="0"/>
          </a:p>
        </p:txBody>
      </p:sp>
      <p:sp>
        <p:nvSpPr>
          <p:cNvPr id="3" name="Slide Number Placeholder 2">
            <a:extLst>
              <a:ext uri="{FF2B5EF4-FFF2-40B4-BE49-F238E27FC236}">
                <a16:creationId xmlns:a16="http://schemas.microsoft.com/office/drawing/2014/main" id="{C831AA6A-F68C-7246-AB68-4071BAF39932}"/>
              </a:ext>
            </a:extLst>
          </p:cNvPr>
          <p:cNvSpPr>
            <a:spLocks noGrp="1"/>
          </p:cNvSpPr>
          <p:nvPr>
            <p:ph type="sldNum" sz="quarter" idx="12"/>
          </p:nvPr>
        </p:nvSpPr>
        <p:spPr/>
        <p:txBody>
          <a:bodyPr/>
          <a:lstStyle/>
          <a:p>
            <a:fld id="{E12D0507-9F86-7A45-BE8E-43760B9F92AA}" type="slidenum">
              <a:rPr lang="en-US" smtClean="0"/>
              <a:pPr/>
              <a:t>12</a:t>
            </a:fld>
            <a:endParaRPr lang="en-US" dirty="0"/>
          </a:p>
        </p:txBody>
      </p:sp>
      <p:pic>
        <p:nvPicPr>
          <p:cNvPr id="9" name="Picture 8">
            <a:extLst>
              <a:ext uri="{FF2B5EF4-FFF2-40B4-BE49-F238E27FC236}">
                <a16:creationId xmlns:a16="http://schemas.microsoft.com/office/drawing/2014/main" id="{68210CE3-7C77-2648-BE92-466D6C24DA9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23110" y="1253415"/>
            <a:ext cx="5081450" cy="3405095"/>
          </a:xfrm>
          <a:prstGeom prst="rect">
            <a:avLst/>
          </a:prstGeom>
        </p:spPr>
      </p:pic>
      <p:sp>
        <p:nvSpPr>
          <p:cNvPr id="10" name="TextBox 9">
            <a:extLst>
              <a:ext uri="{FF2B5EF4-FFF2-40B4-BE49-F238E27FC236}">
                <a16:creationId xmlns:a16="http://schemas.microsoft.com/office/drawing/2014/main" id="{BF56EEAB-FE0A-8B4F-AB14-A363867078E7}"/>
              </a:ext>
            </a:extLst>
          </p:cNvPr>
          <p:cNvSpPr txBox="1"/>
          <p:nvPr/>
        </p:nvSpPr>
        <p:spPr>
          <a:xfrm>
            <a:off x="5380990" y="1567597"/>
            <a:ext cx="1287780" cy="369332"/>
          </a:xfrm>
          <a:prstGeom prst="rect">
            <a:avLst/>
          </a:prstGeom>
          <a:noFill/>
        </p:spPr>
        <p:txBody>
          <a:bodyPr wrap="square" rtlCol="0">
            <a:spAutoFit/>
          </a:bodyPr>
          <a:lstStyle/>
          <a:p>
            <a:r>
              <a:rPr lang="en-US" i="1" dirty="0" err="1"/>
              <a:t>openalpr</a:t>
            </a:r>
            <a:endParaRPr lang="en-US" i="1" dirty="0"/>
          </a:p>
        </p:txBody>
      </p:sp>
      <p:cxnSp>
        <p:nvCxnSpPr>
          <p:cNvPr id="12" name="Straight Arrow Connector 11">
            <a:extLst>
              <a:ext uri="{FF2B5EF4-FFF2-40B4-BE49-F238E27FC236}">
                <a16:creationId xmlns:a16="http://schemas.microsoft.com/office/drawing/2014/main" id="{1ACFE072-3763-5F41-9156-8AE46CF5CA31}"/>
              </a:ext>
            </a:extLst>
          </p:cNvPr>
          <p:cNvCxnSpPr>
            <a:stCxn id="10" idx="1"/>
          </p:cNvCxnSpPr>
          <p:nvPr/>
        </p:nvCxnSpPr>
        <p:spPr>
          <a:xfrm flipH="1">
            <a:off x="4912360" y="1752263"/>
            <a:ext cx="468630" cy="28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utoShape 2" descr="Custom New York License Plate">
            <a:extLst>
              <a:ext uri="{FF2B5EF4-FFF2-40B4-BE49-F238E27FC236}">
                <a16:creationId xmlns:a16="http://schemas.microsoft.com/office/drawing/2014/main" id="{AF487485-0D17-BA48-A6AC-5F1A83E389D4}"/>
              </a:ext>
            </a:extLst>
          </p:cNvPr>
          <p:cNvSpPr>
            <a:spLocks noChangeAspect="1" noChangeArrowheads="1"/>
          </p:cNvSpPr>
          <p:nvPr/>
        </p:nvSpPr>
        <p:spPr bwMode="auto">
          <a:xfrm>
            <a:off x="3606800" y="2350408"/>
            <a:ext cx="1930400" cy="96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6076A31F-ED6F-454B-A006-FEBB3D32A49F}"/>
              </a:ext>
            </a:extLst>
          </p:cNvPr>
          <p:cNvPicPr>
            <a:picLocks noChangeAspect="1"/>
          </p:cNvPicPr>
          <p:nvPr/>
        </p:nvPicPr>
        <p:blipFill>
          <a:blip r:embed="rId3"/>
          <a:stretch>
            <a:fillRect/>
          </a:stretch>
        </p:blipFill>
        <p:spPr>
          <a:xfrm>
            <a:off x="355154" y="3662317"/>
            <a:ext cx="1552833" cy="772435"/>
          </a:xfrm>
          <a:prstGeom prst="rect">
            <a:avLst/>
          </a:prstGeom>
        </p:spPr>
      </p:pic>
      <p:sp>
        <p:nvSpPr>
          <p:cNvPr id="18" name="TextBox 17">
            <a:extLst>
              <a:ext uri="{FF2B5EF4-FFF2-40B4-BE49-F238E27FC236}">
                <a16:creationId xmlns:a16="http://schemas.microsoft.com/office/drawing/2014/main" id="{E8D40B28-383D-034D-B111-5E07012EBA6F}"/>
              </a:ext>
            </a:extLst>
          </p:cNvPr>
          <p:cNvSpPr txBox="1"/>
          <p:nvPr/>
        </p:nvSpPr>
        <p:spPr>
          <a:xfrm>
            <a:off x="7104560" y="3863869"/>
            <a:ext cx="1783080" cy="369332"/>
          </a:xfrm>
          <a:prstGeom prst="rect">
            <a:avLst/>
          </a:prstGeom>
          <a:noFill/>
        </p:spPr>
        <p:txBody>
          <a:bodyPr wrap="square" rtlCol="0">
            <a:spAutoFit/>
          </a:bodyPr>
          <a:lstStyle/>
          <a:p>
            <a:r>
              <a:rPr lang="en-US" dirty="0"/>
              <a:t>NY, ABC 123</a:t>
            </a:r>
          </a:p>
        </p:txBody>
      </p:sp>
      <p:sp>
        <p:nvSpPr>
          <p:cNvPr id="21" name="TextBox 20">
            <a:extLst>
              <a:ext uri="{FF2B5EF4-FFF2-40B4-BE49-F238E27FC236}">
                <a16:creationId xmlns:a16="http://schemas.microsoft.com/office/drawing/2014/main" id="{910BDB9D-5798-4740-89A5-8663F72AFD3D}"/>
              </a:ext>
            </a:extLst>
          </p:cNvPr>
          <p:cNvSpPr txBox="1"/>
          <p:nvPr/>
        </p:nvSpPr>
        <p:spPr>
          <a:xfrm>
            <a:off x="240030" y="1837959"/>
            <a:ext cx="254889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Reducing data to cloud from hundred </a:t>
            </a:r>
            <a:r>
              <a:rPr lang="en-US" sz="1400" dirty="0" err="1"/>
              <a:t>kbytes</a:t>
            </a:r>
            <a:r>
              <a:rPr lang="en-US" sz="1400" dirty="0"/>
              <a:t> to hundred bytes.</a:t>
            </a:r>
          </a:p>
          <a:p>
            <a:pPr marL="285750" indent="-285750">
              <a:buFont typeface="Arial" panose="020B0604020202020204" pitchFamily="34" charset="0"/>
              <a:buChar char="•"/>
            </a:pPr>
            <a:r>
              <a:rPr lang="en-US" sz="1400" dirty="0"/>
              <a:t>Could be done on </a:t>
            </a:r>
            <a:r>
              <a:rPr lang="en-US" sz="1400" dirty="0" err="1"/>
              <a:t>wifi</a:t>
            </a:r>
            <a:r>
              <a:rPr lang="en-US" sz="1400" dirty="0"/>
              <a:t> hotspot, </a:t>
            </a:r>
            <a:r>
              <a:rPr lang="en-US" sz="1400" dirty="0" err="1"/>
              <a:t>eNodeB</a:t>
            </a:r>
            <a:r>
              <a:rPr lang="en-US" sz="1400" dirty="0"/>
              <a:t>. </a:t>
            </a:r>
          </a:p>
          <a:p>
            <a:pPr marL="285750" indent="-285750">
              <a:buFont typeface="Arial" panose="020B0604020202020204" pitchFamily="34" charset="0"/>
              <a:buChar char="•"/>
            </a:pPr>
            <a:endParaRPr lang="en-US" sz="1400" dirty="0"/>
          </a:p>
        </p:txBody>
      </p:sp>
      <p:sp>
        <p:nvSpPr>
          <p:cNvPr id="22" name="TextBox 21">
            <a:extLst>
              <a:ext uri="{FF2B5EF4-FFF2-40B4-BE49-F238E27FC236}">
                <a16:creationId xmlns:a16="http://schemas.microsoft.com/office/drawing/2014/main" id="{4E48AE57-99BB-C74B-B6C3-145D008F9A20}"/>
              </a:ext>
            </a:extLst>
          </p:cNvPr>
          <p:cNvSpPr txBox="1"/>
          <p:nvPr/>
        </p:nvSpPr>
        <p:spPr>
          <a:xfrm>
            <a:off x="6745648" y="1837959"/>
            <a:ext cx="2285185"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Huge saving on bill and RTT if using expensive links, e.g. satellite links </a:t>
            </a:r>
          </a:p>
          <a:p>
            <a:pPr marL="285750" indent="-285750">
              <a:buFont typeface="Arial" panose="020B0604020202020204" pitchFamily="34" charset="0"/>
              <a:buChar char="•"/>
            </a:pPr>
            <a:endParaRPr lang="en-US" sz="1400" dirty="0"/>
          </a:p>
        </p:txBody>
      </p:sp>
      <p:sp>
        <p:nvSpPr>
          <p:cNvPr id="24" name="TextBox 23">
            <a:extLst>
              <a:ext uri="{FF2B5EF4-FFF2-40B4-BE49-F238E27FC236}">
                <a16:creationId xmlns:a16="http://schemas.microsoft.com/office/drawing/2014/main" id="{103C88D6-F03E-DF4C-9609-DC66998137E3}"/>
              </a:ext>
            </a:extLst>
          </p:cNvPr>
          <p:cNvSpPr txBox="1"/>
          <p:nvPr/>
        </p:nvSpPr>
        <p:spPr>
          <a:xfrm>
            <a:off x="3883478" y="4680583"/>
            <a:ext cx="1653722" cy="369332"/>
          </a:xfrm>
          <a:prstGeom prst="rect">
            <a:avLst/>
          </a:prstGeom>
          <a:noFill/>
        </p:spPr>
        <p:txBody>
          <a:bodyPr wrap="square" rtlCol="0">
            <a:spAutoFit/>
          </a:bodyPr>
          <a:lstStyle/>
          <a:p>
            <a:r>
              <a:rPr lang="en-US" i="1" dirty="0"/>
              <a:t>Running on AP</a:t>
            </a:r>
          </a:p>
        </p:txBody>
      </p:sp>
    </p:spTree>
    <p:extLst>
      <p:ext uri="{BB962C8B-B14F-4D97-AF65-F5344CB8AC3E}">
        <p14:creationId xmlns:p14="http://schemas.microsoft.com/office/powerpoint/2010/main" val="175083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F56D6F-64DA-2E41-803C-EFB8ACD616C0}"/>
              </a:ext>
            </a:extLst>
          </p:cNvPr>
          <p:cNvSpPr>
            <a:spLocks noGrp="1"/>
          </p:cNvSpPr>
          <p:nvPr>
            <p:ph type="title"/>
          </p:nvPr>
        </p:nvSpPr>
        <p:spPr/>
        <p:txBody>
          <a:bodyPr>
            <a:normAutofit fontScale="90000"/>
          </a:bodyPr>
          <a:lstStyle/>
          <a:p>
            <a:r>
              <a:rPr lang="en-US"/>
              <a:t>Sample Use Case 2 :  SpeedTest Server on Edge </a:t>
            </a:r>
            <a:endParaRPr lang="en-US" dirty="0"/>
          </a:p>
        </p:txBody>
      </p:sp>
      <p:sp>
        <p:nvSpPr>
          <p:cNvPr id="2" name="Content Placeholder 1">
            <a:extLst>
              <a:ext uri="{FF2B5EF4-FFF2-40B4-BE49-F238E27FC236}">
                <a16:creationId xmlns:a16="http://schemas.microsoft.com/office/drawing/2014/main" id="{073ED4EB-BD7D-0D4F-8A1B-83F1CEB8DAA9}"/>
              </a:ext>
            </a:extLst>
          </p:cNvPr>
          <p:cNvSpPr>
            <a:spLocks noGrp="1"/>
          </p:cNvSpPr>
          <p:nvPr>
            <p:ph idx="1"/>
          </p:nvPr>
        </p:nvSpPr>
        <p:spPr>
          <a:xfrm>
            <a:off x="628650" y="1369219"/>
            <a:ext cx="7886700" cy="3551124"/>
          </a:xfrm>
        </p:spPr>
        <p:txBody>
          <a:bodyPr>
            <a:normAutofit/>
          </a:bodyPr>
          <a:lstStyle/>
          <a:p>
            <a:r>
              <a:rPr lang="en-US" dirty="0"/>
              <a:t>Motivation </a:t>
            </a:r>
          </a:p>
          <a:p>
            <a:pPr lvl="1"/>
            <a:r>
              <a:rPr lang="en-US" dirty="0"/>
              <a:t>Wireless link (e.g. 5G) may not be bottleneck link anymore. </a:t>
            </a:r>
          </a:p>
          <a:p>
            <a:pPr lvl="1"/>
            <a:r>
              <a:rPr lang="en-US" dirty="0"/>
              <a:t>Current cloud based speed test framework may report inter-domain congestion while customer and mobile provider has more concern on wireless link congestion. </a:t>
            </a:r>
          </a:p>
          <a:p>
            <a:pPr lvl="1"/>
            <a:r>
              <a:rPr lang="en-US" dirty="0"/>
              <a:t>Saturate 5G wireless link from cloud may not be a trivial task. </a:t>
            </a:r>
          </a:p>
          <a:p>
            <a:pPr lvl="1"/>
            <a:r>
              <a:rPr lang="en-US" dirty="0"/>
              <a:t>Bandwidth measurement traffic is meaning less on non bottle neck links. </a:t>
            </a:r>
          </a:p>
          <a:p>
            <a:r>
              <a:rPr lang="en-US" dirty="0"/>
              <a:t> </a:t>
            </a:r>
            <a:r>
              <a:rPr lang="en-US" dirty="0" err="1"/>
              <a:t>Viscum</a:t>
            </a:r>
            <a:r>
              <a:rPr lang="en-US" dirty="0"/>
              <a:t> Solution</a:t>
            </a:r>
          </a:p>
          <a:p>
            <a:pPr lvl="1"/>
            <a:r>
              <a:rPr lang="en-US" dirty="0"/>
              <a:t>Simply deploy iperf3 daemon inside a </a:t>
            </a:r>
            <a:r>
              <a:rPr lang="en-US" dirty="0" err="1"/>
              <a:t>Viscum</a:t>
            </a:r>
            <a:r>
              <a:rPr lang="en-US" dirty="0"/>
              <a:t> host AP. </a:t>
            </a:r>
          </a:p>
          <a:p>
            <a:pPr lvl="1"/>
            <a:r>
              <a:rPr lang="en-US" dirty="0"/>
              <a:t>No new hardware, no traffic on core network, and accurately measures wireless link capacity.</a:t>
            </a:r>
          </a:p>
        </p:txBody>
      </p:sp>
      <p:sp>
        <p:nvSpPr>
          <p:cNvPr id="3" name="Slide Number Placeholder 2">
            <a:extLst>
              <a:ext uri="{FF2B5EF4-FFF2-40B4-BE49-F238E27FC236}">
                <a16:creationId xmlns:a16="http://schemas.microsoft.com/office/drawing/2014/main" id="{E06374B5-1A91-A64E-91BB-67AD6238125E}"/>
              </a:ext>
            </a:extLst>
          </p:cNvPr>
          <p:cNvSpPr>
            <a:spLocks noGrp="1"/>
          </p:cNvSpPr>
          <p:nvPr>
            <p:ph type="sldNum" sz="quarter" idx="12"/>
          </p:nvPr>
        </p:nvSpPr>
        <p:spPr/>
        <p:txBody>
          <a:bodyPr/>
          <a:lstStyle/>
          <a:p>
            <a:fld id="{E12D0507-9F86-7A45-BE8E-43760B9F92AA}" type="slidenum">
              <a:rPr lang="en-US" smtClean="0"/>
              <a:pPr/>
              <a:t>13</a:t>
            </a:fld>
            <a:endParaRPr lang="en-US" dirty="0"/>
          </a:p>
        </p:txBody>
      </p:sp>
    </p:spTree>
    <p:extLst>
      <p:ext uri="{BB962C8B-B14F-4D97-AF65-F5344CB8AC3E}">
        <p14:creationId xmlns:p14="http://schemas.microsoft.com/office/powerpoint/2010/main" val="321430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D6528-B321-B942-8F87-6709C70049F8}"/>
              </a:ext>
            </a:extLst>
          </p:cNvPr>
          <p:cNvSpPr>
            <a:spLocks noGrp="1"/>
          </p:cNvSpPr>
          <p:nvPr>
            <p:ph type="title"/>
          </p:nvPr>
        </p:nvSpPr>
        <p:spPr/>
        <p:txBody>
          <a:bodyPr/>
          <a:lstStyle/>
          <a:p>
            <a:r>
              <a:rPr lang="en-US" dirty="0"/>
              <a:t>Conclusions </a:t>
            </a:r>
          </a:p>
        </p:txBody>
      </p:sp>
      <p:sp>
        <p:nvSpPr>
          <p:cNvPr id="2" name="Content Placeholder 1">
            <a:extLst>
              <a:ext uri="{FF2B5EF4-FFF2-40B4-BE49-F238E27FC236}">
                <a16:creationId xmlns:a16="http://schemas.microsoft.com/office/drawing/2014/main" id="{DDC1B5C5-EEE4-FC4A-B983-459D6B7A00F2}"/>
              </a:ext>
            </a:extLst>
          </p:cNvPr>
          <p:cNvSpPr>
            <a:spLocks noGrp="1"/>
          </p:cNvSpPr>
          <p:nvPr>
            <p:ph idx="1"/>
          </p:nvPr>
        </p:nvSpPr>
        <p:spPr>
          <a:xfrm>
            <a:off x="628650" y="1369219"/>
            <a:ext cx="7886700" cy="3398044"/>
          </a:xfrm>
        </p:spPr>
        <p:txBody>
          <a:bodyPr>
            <a:normAutofit/>
          </a:bodyPr>
          <a:lstStyle/>
          <a:p>
            <a:r>
              <a:rPr lang="en-US" dirty="0" err="1"/>
              <a:t>Viscum</a:t>
            </a:r>
            <a:endParaRPr lang="en-US" dirty="0"/>
          </a:p>
          <a:p>
            <a:pPr lvl="1"/>
            <a:r>
              <a:rPr lang="en-US" dirty="0"/>
              <a:t>A light-weight software architecture for edge device MEC</a:t>
            </a:r>
          </a:p>
          <a:p>
            <a:pPr lvl="1"/>
            <a:r>
              <a:rPr lang="en-US" dirty="0"/>
              <a:t>Support gradually deployment model.</a:t>
            </a:r>
          </a:p>
          <a:p>
            <a:pPr lvl="1"/>
            <a:r>
              <a:rPr lang="en-US" dirty="0"/>
              <a:t>Convert any Linux based network node into MEC application servers. </a:t>
            </a:r>
          </a:p>
          <a:p>
            <a:pPr lvl="1"/>
            <a:r>
              <a:rPr lang="en-US" dirty="0"/>
              <a:t>Deploy off-the-shelf software onto mobile edge nodes (e.g. WIFI hotspot, </a:t>
            </a:r>
            <a:r>
              <a:rPr lang="en-US" dirty="0" err="1"/>
              <a:t>eNodeB</a:t>
            </a:r>
            <a:r>
              <a:rPr lang="en-US" dirty="0"/>
              <a:t>) without software splitting.</a:t>
            </a:r>
          </a:p>
          <a:p>
            <a:pPr lvl="1"/>
            <a:r>
              <a:rPr lang="en-US" dirty="0"/>
              <a:t>Reduce service delay and traffic volume in mobile providers’ core networks and/or radio access networks.</a:t>
            </a:r>
          </a:p>
          <a:p>
            <a:r>
              <a:rPr lang="en-US" dirty="0"/>
              <a:t>Future works</a:t>
            </a:r>
          </a:p>
          <a:p>
            <a:pPr lvl="1"/>
            <a:r>
              <a:rPr lang="en-US" dirty="0"/>
              <a:t>Distributed application deployment and management</a:t>
            </a:r>
          </a:p>
          <a:p>
            <a:pPr lvl="1"/>
            <a:r>
              <a:rPr lang="en-US" dirty="0" err="1"/>
              <a:t>Viscum</a:t>
            </a:r>
            <a:r>
              <a:rPr lang="en-US" dirty="0"/>
              <a:t> on </a:t>
            </a:r>
            <a:r>
              <a:rPr lang="en-US" dirty="0" err="1"/>
              <a:t>OpenWRT</a:t>
            </a:r>
            <a:r>
              <a:rPr lang="en-US" dirty="0"/>
              <a:t> WIFI routers</a:t>
            </a:r>
          </a:p>
          <a:p>
            <a:endParaRPr lang="en-US" dirty="0"/>
          </a:p>
        </p:txBody>
      </p:sp>
      <p:sp>
        <p:nvSpPr>
          <p:cNvPr id="3" name="Slide Number Placeholder 2">
            <a:extLst>
              <a:ext uri="{FF2B5EF4-FFF2-40B4-BE49-F238E27FC236}">
                <a16:creationId xmlns:a16="http://schemas.microsoft.com/office/drawing/2014/main" id="{435C2227-6A1A-6E47-A8B2-15842999511A}"/>
              </a:ext>
            </a:extLst>
          </p:cNvPr>
          <p:cNvSpPr>
            <a:spLocks noGrp="1"/>
          </p:cNvSpPr>
          <p:nvPr>
            <p:ph type="sldNum" sz="quarter" idx="12"/>
          </p:nvPr>
        </p:nvSpPr>
        <p:spPr/>
        <p:txBody>
          <a:bodyPr/>
          <a:lstStyle/>
          <a:p>
            <a:fld id="{E12D0507-9F86-7A45-BE8E-43760B9F92AA}" type="slidenum">
              <a:rPr lang="en-US" smtClean="0"/>
              <a:pPr/>
              <a:t>14</a:t>
            </a:fld>
            <a:endParaRPr lang="en-US" dirty="0"/>
          </a:p>
        </p:txBody>
      </p:sp>
    </p:spTree>
    <p:extLst>
      <p:ext uri="{BB962C8B-B14F-4D97-AF65-F5344CB8AC3E}">
        <p14:creationId xmlns:p14="http://schemas.microsoft.com/office/powerpoint/2010/main" val="144537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17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8541F0-E8C1-634D-ABAF-6B34F9A0DB35}"/>
              </a:ext>
            </a:extLst>
          </p:cNvPr>
          <p:cNvSpPr>
            <a:spLocks noGrp="1"/>
          </p:cNvSpPr>
          <p:nvPr>
            <p:ph idx="1"/>
          </p:nvPr>
        </p:nvSpPr>
        <p:spPr/>
        <p:txBody>
          <a:bodyPr/>
          <a:lstStyle/>
          <a:p>
            <a:r>
              <a:rPr lang="en-US" dirty="0"/>
              <a:t>Introduction </a:t>
            </a:r>
          </a:p>
          <a:p>
            <a:r>
              <a:rPr lang="en-US" dirty="0"/>
              <a:t>Related Work </a:t>
            </a:r>
          </a:p>
          <a:p>
            <a:r>
              <a:rPr lang="en-US" dirty="0" err="1"/>
              <a:t>Viscum</a:t>
            </a:r>
            <a:r>
              <a:rPr lang="en-US" dirty="0"/>
              <a:t>: process level virtualization   </a:t>
            </a:r>
          </a:p>
          <a:p>
            <a:r>
              <a:rPr lang="en-US" dirty="0"/>
              <a:t>Conclusion </a:t>
            </a:r>
          </a:p>
        </p:txBody>
      </p:sp>
      <p:sp>
        <p:nvSpPr>
          <p:cNvPr id="3" name="Slide Number Placeholder 2">
            <a:extLst>
              <a:ext uri="{FF2B5EF4-FFF2-40B4-BE49-F238E27FC236}">
                <a16:creationId xmlns:a16="http://schemas.microsoft.com/office/drawing/2014/main" id="{F315AC66-113F-944B-AF7F-21953407A14D}"/>
              </a:ext>
            </a:extLst>
          </p:cNvPr>
          <p:cNvSpPr>
            <a:spLocks noGrp="1"/>
          </p:cNvSpPr>
          <p:nvPr>
            <p:ph type="sldNum" sz="quarter" idx="12"/>
          </p:nvPr>
        </p:nvSpPr>
        <p:spPr/>
        <p:txBody>
          <a:bodyPr/>
          <a:lstStyle/>
          <a:p>
            <a:fld id="{E12D0507-9F86-7A45-BE8E-43760B9F92AA}" type="slidenum">
              <a:rPr lang="en-US" smtClean="0"/>
              <a:pPr/>
              <a:t>2</a:t>
            </a:fld>
            <a:endParaRPr lang="en-US" dirty="0"/>
          </a:p>
        </p:txBody>
      </p:sp>
      <p:sp>
        <p:nvSpPr>
          <p:cNvPr id="4" name="Title 3">
            <a:extLst>
              <a:ext uri="{FF2B5EF4-FFF2-40B4-BE49-F238E27FC236}">
                <a16:creationId xmlns:a16="http://schemas.microsoft.com/office/drawing/2014/main" id="{70BC44EB-90A4-6C45-ADBC-AD51FE93FB4F}"/>
              </a:ext>
            </a:extLst>
          </p:cNvPr>
          <p:cNvSpPr>
            <a:spLocks noGrp="1"/>
          </p:cNvSpPr>
          <p:nvPr>
            <p:ph type="title"/>
          </p:nvPr>
        </p:nvSpPr>
        <p:spPr/>
        <p:txBody>
          <a:bodyPr/>
          <a:lstStyle/>
          <a:p>
            <a:r>
              <a:rPr lang="en-US"/>
              <a:t>Outline	</a:t>
            </a:r>
            <a:endParaRPr lang="en-US" dirty="0"/>
          </a:p>
        </p:txBody>
      </p:sp>
    </p:spTree>
    <p:extLst>
      <p:ext uri="{BB962C8B-B14F-4D97-AF65-F5344CB8AC3E}">
        <p14:creationId xmlns:p14="http://schemas.microsoft.com/office/powerpoint/2010/main" val="126585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2812EC-BAC5-4045-AEF7-4F8B84A93178}"/>
              </a:ext>
            </a:extLst>
          </p:cNvPr>
          <p:cNvSpPr>
            <a:spLocks noGrp="1"/>
          </p:cNvSpPr>
          <p:nvPr>
            <p:ph idx="1"/>
          </p:nvPr>
        </p:nvSpPr>
        <p:spPr>
          <a:xfrm>
            <a:off x="628649" y="1369219"/>
            <a:ext cx="8315053" cy="3263504"/>
          </a:xfrm>
        </p:spPr>
        <p:txBody>
          <a:bodyPr>
            <a:normAutofit fontScale="92500" lnSpcReduction="10000"/>
          </a:bodyPr>
          <a:lstStyle/>
          <a:p>
            <a:r>
              <a:rPr lang="en-US" dirty="0"/>
              <a:t>Mobile Cloud Computing (MCC)</a:t>
            </a:r>
          </a:p>
          <a:p>
            <a:pPr lvl="1"/>
            <a:r>
              <a:rPr lang="en-US" dirty="0"/>
              <a:t>Pros:</a:t>
            </a:r>
          </a:p>
          <a:p>
            <a:pPr lvl="2"/>
            <a:r>
              <a:rPr lang="en-US" dirty="0"/>
              <a:t>Offloading battery consuming computation tasks from UE to cloud;</a:t>
            </a:r>
          </a:p>
          <a:p>
            <a:pPr lvl="2"/>
            <a:r>
              <a:rPr lang="en-US" dirty="0"/>
              <a:t>Supporting mobile user access complicated service in cloud;</a:t>
            </a:r>
          </a:p>
          <a:p>
            <a:pPr lvl="2"/>
            <a:r>
              <a:rPr lang="en-US" dirty="0"/>
              <a:t>Providing high volume storage resources for mobile users.   </a:t>
            </a:r>
          </a:p>
          <a:p>
            <a:pPr lvl="1"/>
            <a:r>
              <a:rPr lang="en-US" dirty="0"/>
              <a:t>Cons:</a:t>
            </a:r>
          </a:p>
          <a:p>
            <a:pPr lvl="2"/>
            <a:r>
              <a:rPr lang="en-US" dirty="0"/>
              <a:t>Introducing additional network load on both radio and core networks; </a:t>
            </a:r>
          </a:p>
          <a:p>
            <a:pPr lvl="2"/>
            <a:r>
              <a:rPr lang="en-US" dirty="0"/>
              <a:t>Increasing higher latencies,  data has to be sent to cloud servers. </a:t>
            </a:r>
          </a:p>
          <a:p>
            <a:r>
              <a:rPr lang="en-US" dirty="0"/>
              <a:t>MEC to Address Challenges on MCC</a:t>
            </a:r>
          </a:p>
          <a:p>
            <a:pPr lvl="1"/>
            <a:r>
              <a:rPr lang="en-US" dirty="0"/>
              <a:t> Move cloud service to mobile edges;</a:t>
            </a:r>
          </a:p>
          <a:p>
            <a:pPr lvl="1"/>
            <a:r>
              <a:rPr lang="en-US" dirty="0"/>
              <a:t> Reducing latencies and allowing interactive between service providers and customers.</a:t>
            </a:r>
          </a:p>
          <a:p>
            <a:pPr lvl="1"/>
            <a:r>
              <a:rPr lang="en-US" dirty="0"/>
              <a:t> Reducing load on mobile providers’ core network and/or radio networks. </a:t>
            </a:r>
          </a:p>
          <a:p>
            <a:endParaRPr lang="en-US" dirty="0"/>
          </a:p>
        </p:txBody>
      </p:sp>
      <p:sp>
        <p:nvSpPr>
          <p:cNvPr id="3" name="Slide Number Placeholder 2">
            <a:extLst>
              <a:ext uri="{FF2B5EF4-FFF2-40B4-BE49-F238E27FC236}">
                <a16:creationId xmlns:a16="http://schemas.microsoft.com/office/drawing/2014/main" id="{244E351A-2D29-2B4B-AB81-EEB6C6DDF6A0}"/>
              </a:ext>
            </a:extLst>
          </p:cNvPr>
          <p:cNvSpPr>
            <a:spLocks noGrp="1"/>
          </p:cNvSpPr>
          <p:nvPr>
            <p:ph type="sldNum" sz="quarter" idx="12"/>
          </p:nvPr>
        </p:nvSpPr>
        <p:spPr/>
        <p:txBody>
          <a:bodyPr/>
          <a:lstStyle/>
          <a:p>
            <a:fld id="{E12D0507-9F86-7A45-BE8E-43760B9F92AA}" type="slidenum">
              <a:rPr lang="en-US" smtClean="0"/>
              <a:pPr/>
              <a:t>3</a:t>
            </a:fld>
            <a:endParaRPr lang="en-US" dirty="0"/>
          </a:p>
        </p:txBody>
      </p:sp>
      <p:sp>
        <p:nvSpPr>
          <p:cNvPr id="4" name="Title 3">
            <a:extLst>
              <a:ext uri="{FF2B5EF4-FFF2-40B4-BE49-F238E27FC236}">
                <a16:creationId xmlns:a16="http://schemas.microsoft.com/office/drawing/2014/main" id="{D7D13F75-7111-514F-B84D-C31AB9C4921C}"/>
              </a:ext>
            </a:extLst>
          </p:cNvPr>
          <p:cNvSpPr>
            <a:spLocks noGrp="1"/>
          </p:cNvSpPr>
          <p:nvPr>
            <p:ph type="title"/>
          </p:nvPr>
        </p:nvSpPr>
        <p:spPr/>
        <p:txBody>
          <a:bodyPr/>
          <a:lstStyle/>
          <a:p>
            <a:r>
              <a:rPr lang="en-US"/>
              <a:t>Mobile Edge Computing (MEC)</a:t>
            </a:r>
            <a:endParaRPr lang="en-US" dirty="0"/>
          </a:p>
        </p:txBody>
      </p:sp>
    </p:spTree>
    <p:extLst>
      <p:ext uri="{BB962C8B-B14F-4D97-AF65-F5344CB8AC3E}">
        <p14:creationId xmlns:p14="http://schemas.microsoft.com/office/powerpoint/2010/main" val="63729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15A44F-E58D-CC42-8B5E-ADDF5F6CB654}"/>
              </a:ext>
            </a:extLst>
          </p:cNvPr>
          <p:cNvSpPr>
            <a:spLocks noGrp="1"/>
          </p:cNvSpPr>
          <p:nvPr>
            <p:ph type="sldNum" sz="quarter" idx="12"/>
          </p:nvPr>
        </p:nvSpPr>
        <p:spPr/>
        <p:txBody>
          <a:bodyPr/>
          <a:lstStyle/>
          <a:p>
            <a:fld id="{E12D0507-9F86-7A45-BE8E-43760B9F92AA}" type="slidenum">
              <a:rPr lang="en-US" smtClean="0"/>
              <a:pPr/>
              <a:t>4</a:t>
            </a:fld>
            <a:endParaRPr lang="en-US" dirty="0"/>
          </a:p>
        </p:txBody>
      </p:sp>
      <p:sp>
        <p:nvSpPr>
          <p:cNvPr id="4" name="Title 3">
            <a:extLst>
              <a:ext uri="{FF2B5EF4-FFF2-40B4-BE49-F238E27FC236}">
                <a16:creationId xmlns:a16="http://schemas.microsoft.com/office/drawing/2014/main" id="{1CE801C3-D3A2-BC4E-8260-D69BDF99F9EE}"/>
              </a:ext>
            </a:extLst>
          </p:cNvPr>
          <p:cNvSpPr>
            <a:spLocks noGrp="1"/>
          </p:cNvSpPr>
          <p:nvPr>
            <p:ph type="title"/>
          </p:nvPr>
        </p:nvSpPr>
        <p:spPr/>
        <p:txBody>
          <a:bodyPr/>
          <a:lstStyle/>
          <a:p>
            <a:r>
              <a:rPr lang="en-US"/>
              <a:t>Software Architecture in MEC </a:t>
            </a:r>
            <a:endParaRPr lang="en-US" dirty="0"/>
          </a:p>
        </p:txBody>
      </p:sp>
      <p:pic>
        <p:nvPicPr>
          <p:cNvPr id="6" name="Picture 5">
            <a:extLst>
              <a:ext uri="{FF2B5EF4-FFF2-40B4-BE49-F238E27FC236}">
                <a16:creationId xmlns:a16="http://schemas.microsoft.com/office/drawing/2014/main" id="{F8CCADC5-D296-AA47-AEEF-79809A21CEC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93931" y="1243662"/>
            <a:ext cx="7183121" cy="3797445"/>
          </a:xfrm>
          <a:prstGeom prst="rect">
            <a:avLst/>
          </a:prstGeom>
        </p:spPr>
      </p:pic>
      <p:sp>
        <p:nvSpPr>
          <p:cNvPr id="7" name="TextBox 6">
            <a:extLst>
              <a:ext uri="{FF2B5EF4-FFF2-40B4-BE49-F238E27FC236}">
                <a16:creationId xmlns:a16="http://schemas.microsoft.com/office/drawing/2014/main" id="{6C28E330-0A2B-524E-B715-201CC9514613}"/>
              </a:ext>
            </a:extLst>
          </p:cNvPr>
          <p:cNvSpPr txBox="1"/>
          <p:nvPr/>
        </p:nvSpPr>
        <p:spPr>
          <a:xfrm>
            <a:off x="2458577" y="4767263"/>
            <a:ext cx="3717636" cy="276999"/>
          </a:xfrm>
          <a:prstGeom prst="rect">
            <a:avLst/>
          </a:prstGeom>
          <a:noFill/>
        </p:spPr>
        <p:txBody>
          <a:bodyPr wrap="square" rtlCol="0">
            <a:spAutoFit/>
          </a:bodyPr>
          <a:lstStyle/>
          <a:p>
            <a:pPr algn="ctr"/>
            <a:r>
              <a:rPr lang="en-US" sz="1200" b="1" dirty="0"/>
              <a:t>Fig 1 ETSI MEC Software Model </a:t>
            </a:r>
          </a:p>
        </p:txBody>
      </p:sp>
    </p:spTree>
    <p:extLst>
      <p:ext uri="{BB962C8B-B14F-4D97-AF65-F5344CB8AC3E}">
        <p14:creationId xmlns:p14="http://schemas.microsoft.com/office/powerpoint/2010/main" val="95741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A7025-4137-BD42-8960-2CFEAC359272}"/>
              </a:ext>
            </a:extLst>
          </p:cNvPr>
          <p:cNvSpPr>
            <a:spLocks noGrp="1"/>
          </p:cNvSpPr>
          <p:nvPr>
            <p:ph idx="1"/>
          </p:nvPr>
        </p:nvSpPr>
        <p:spPr/>
        <p:txBody>
          <a:bodyPr>
            <a:normAutofit/>
          </a:bodyPr>
          <a:lstStyle/>
          <a:p>
            <a:r>
              <a:rPr lang="en-US" dirty="0"/>
              <a:t>Split cloud service into edge and cloud components.</a:t>
            </a:r>
          </a:p>
          <a:p>
            <a:pPr lvl="1"/>
            <a:r>
              <a:rPr lang="en-US" dirty="0"/>
              <a:t>Extra development efforts.</a:t>
            </a:r>
          </a:p>
          <a:p>
            <a:pPr lvl="1"/>
            <a:r>
              <a:rPr lang="en-US" dirty="0"/>
              <a:t>Balancing between edge nodes and cloud nodes. </a:t>
            </a:r>
          </a:p>
          <a:p>
            <a:pPr lvl="1"/>
            <a:r>
              <a:rPr lang="en-US" dirty="0"/>
              <a:t>Different management for edge and cloud components.</a:t>
            </a:r>
          </a:p>
          <a:p>
            <a:r>
              <a:rPr lang="en-US" dirty="0"/>
              <a:t>MEC Platform</a:t>
            </a:r>
          </a:p>
          <a:p>
            <a:pPr lvl="1"/>
            <a:r>
              <a:rPr lang="en-US" dirty="0"/>
              <a:t>Traffic steering</a:t>
            </a:r>
          </a:p>
          <a:p>
            <a:pPr lvl="1"/>
            <a:r>
              <a:rPr lang="en-US" dirty="0"/>
              <a:t>Horizontal scalability</a:t>
            </a:r>
          </a:p>
          <a:p>
            <a:pPr lvl="1"/>
            <a:r>
              <a:rPr lang="en-US" dirty="0"/>
              <a:t>Virtualization technology</a:t>
            </a:r>
          </a:p>
          <a:p>
            <a:pPr lvl="1"/>
            <a:r>
              <a:rPr lang="en-US" dirty="0"/>
              <a:t>Service management</a:t>
            </a:r>
          </a:p>
        </p:txBody>
      </p:sp>
      <p:sp>
        <p:nvSpPr>
          <p:cNvPr id="3" name="Slide Number Placeholder 2">
            <a:extLst>
              <a:ext uri="{FF2B5EF4-FFF2-40B4-BE49-F238E27FC236}">
                <a16:creationId xmlns:a16="http://schemas.microsoft.com/office/drawing/2014/main" id="{476CE743-6517-0449-8A4B-3D24C3A5542B}"/>
              </a:ext>
            </a:extLst>
          </p:cNvPr>
          <p:cNvSpPr>
            <a:spLocks noGrp="1"/>
          </p:cNvSpPr>
          <p:nvPr>
            <p:ph type="sldNum" sz="quarter" idx="12"/>
          </p:nvPr>
        </p:nvSpPr>
        <p:spPr/>
        <p:txBody>
          <a:bodyPr/>
          <a:lstStyle/>
          <a:p>
            <a:fld id="{E12D0507-9F86-7A45-BE8E-43760B9F92AA}" type="slidenum">
              <a:rPr lang="en-US" smtClean="0"/>
              <a:pPr/>
              <a:t>5</a:t>
            </a:fld>
            <a:endParaRPr lang="en-US" dirty="0"/>
          </a:p>
        </p:txBody>
      </p:sp>
      <p:sp>
        <p:nvSpPr>
          <p:cNvPr id="4" name="Title 3">
            <a:extLst>
              <a:ext uri="{FF2B5EF4-FFF2-40B4-BE49-F238E27FC236}">
                <a16:creationId xmlns:a16="http://schemas.microsoft.com/office/drawing/2014/main" id="{B2D03522-9DE5-EC4D-814D-16F03322DFBA}"/>
              </a:ext>
            </a:extLst>
          </p:cNvPr>
          <p:cNvSpPr>
            <a:spLocks noGrp="1"/>
          </p:cNvSpPr>
          <p:nvPr>
            <p:ph type="title"/>
          </p:nvPr>
        </p:nvSpPr>
        <p:spPr/>
        <p:txBody>
          <a:bodyPr/>
          <a:lstStyle/>
          <a:p>
            <a:r>
              <a:rPr lang="en-US"/>
              <a:t>ETSI Software Model</a:t>
            </a:r>
            <a:endParaRPr lang="en-US" dirty="0"/>
          </a:p>
        </p:txBody>
      </p:sp>
    </p:spTree>
    <p:extLst>
      <p:ext uri="{BB962C8B-B14F-4D97-AF65-F5344CB8AC3E}">
        <p14:creationId xmlns:p14="http://schemas.microsoft.com/office/powerpoint/2010/main" val="44318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A7025-4137-BD42-8960-2CFEAC359272}"/>
              </a:ext>
            </a:extLst>
          </p:cNvPr>
          <p:cNvSpPr>
            <a:spLocks noGrp="1"/>
          </p:cNvSpPr>
          <p:nvPr>
            <p:ph idx="1"/>
          </p:nvPr>
        </p:nvSpPr>
        <p:spPr/>
        <p:txBody>
          <a:bodyPr>
            <a:normAutofit/>
          </a:bodyPr>
          <a:lstStyle/>
          <a:p>
            <a:r>
              <a:rPr lang="en-US" dirty="0"/>
              <a:t>Where is Edge?</a:t>
            </a:r>
          </a:p>
          <a:p>
            <a:r>
              <a:rPr lang="en-US" dirty="0"/>
              <a:t>When will MEC be ready to host applications?</a:t>
            </a:r>
          </a:p>
          <a:p>
            <a:r>
              <a:rPr lang="en-US" dirty="0"/>
              <a:t>Can we gradually deploy applications on MEC as they are ready?</a:t>
            </a:r>
          </a:p>
        </p:txBody>
      </p:sp>
      <p:sp>
        <p:nvSpPr>
          <p:cNvPr id="3" name="Slide Number Placeholder 2">
            <a:extLst>
              <a:ext uri="{FF2B5EF4-FFF2-40B4-BE49-F238E27FC236}">
                <a16:creationId xmlns:a16="http://schemas.microsoft.com/office/drawing/2014/main" id="{476CE743-6517-0449-8A4B-3D24C3A5542B}"/>
              </a:ext>
            </a:extLst>
          </p:cNvPr>
          <p:cNvSpPr>
            <a:spLocks noGrp="1"/>
          </p:cNvSpPr>
          <p:nvPr>
            <p:ph type="sldNum" sz="quarter" idx="12"/>
          </p:nvPr>
        </p:nvSpPr>
        <p:spPr/>
        <p:txBody>
          <a:bodyPr/>
          <a:lstStyle/>
          <a:p>
            <a:fld id="{E12D0507-9F86-7A45-BE8E-43760B9F92AA}" type="slidenum">
              <a:rPr lang="en-US" smtClean="0"/>
              <a:pPr/>
              <a:t>6</a:t>
            </a:fld>
            <a:endParaRPr lang="en-US" dirty="0"/>
          </a:p>
        </p:txBody>
      </p:sp>
      <p:sp>
        <p:nvSpPr>
          <p:cNvPr id="4" name="Title 3">
            <a:extLst>
              <a:ext uri="{FF2B5EF4-FFF2-40B4-BE49-F238E27FC236}">
                <a16:creationId xmlns:a16="http://schemas.microsoft.com/office/drawing/2014/main" id="{B2D03522-9DE5-EC4D-814D-16F03322DFBA}"/>
              </a:ext>
            </a:extLst>
          </p:cNvPr>
          <p:cNvSpPr>
            <a:spLocks noGrp="1"/>
          </p:cNvSpPr>
          <p:nvPr>
            <p:ph type="title"/>
          </p:nvPr>
        </p:nvSpPr>
        <p:spPr/>
        <p:txBody>
          <a:bodyPr/>
          <a:lstStyle/>
          <a:p>
            <a:r>
              <a:rPr lang="en-US" dirty="0"/>
              <a:t>MEC Questions?</a:t>
            </a:r>
          </a:p>
        </p:txBody>
      </p:sp>
    </p:spTree>
    <p:extLst>
      <p:ext uri="{BB962C8B-B14F-4D97-AF65-F5344CB8AC3E}">
        <p14:creationId xmlns:p14="http://schemas.microsoft.com/office/powerpoint/2010/main" val="77833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3575DD-4F5E-644B-82E3-0462ECA86F11}"/>
              </a:ext>
            </a:extLst>
          </p:cNvPr>
          <p:cNvSpPr>
            <a:spLocks noGrp="1"/>
          </p:cNvSpPr>
          <p:nvPr>
            <p:ph type="title"/>
          </p:nvPr>
        </p:nvSpPr>
        <p:spPr/>
        <p:txBody>
          <a:bodyPr/>
          <a:lstStyle/>
          <a:p>
            <a:r>
              <a:rPr lang="en-US" dirty="0"/>
              <a:t>Think small and be practical</a:t>
            </a:r>
          </a:p>
        </p:txBody>
      </p:sp>
      <p:sp>
        <p:nvSpPr>
          <p:cNvPr id="6" name="Text Placeholder 5">
            <a:extLst>
              <a:ext uri="{FF2B5EF4-FFF2-40B4-BE49-F238E27FC236}">
                <a16:creationId xmlns:a16="http://schemas.microsoft.com/office/drawing/2014/main" id="{E07CCB4C-DE19-2A44-9B61-88BF3AD57DF7}"/>
              </a:ext>
            </a:extLst>
          </p:cNvPr>
          <p:cNvSpPr>
            <a:spLocks noGrp="1"/>
          </p:cNvSpPr>
          <p:nvPr>
            <p:ph type="body" idx="1"/>
          </p:nvPr>
        </p:nvSpPr>
        <p:spPr>
          <a:xfrm>
            <a:off x="623888" y="3442098"/>
            <a:ext cx="7886700" cy="1125140"/>
          </a:xfrm>
        </p:spPr>
        <p:txBody>
          <a:bodyPr/>
          <a:lstStyle/>
          <a:p>
            <a:r>
              <a:rPr lang="en-US" dirty="0"/>
              <a:t>Let’s start from the edge devices</a:t>
            </a:r>
          </a:p>
        </p:txBody>
      </p:sp>
      <p:sp>
        <p:nvSpPr>
          <p:cNvPr id="3" name="Slide Number Placeholder 2">
            <a:extLst>
              <a:ext uri="{FF2B5EF4-FFF2-40B4-BE49-F238E27FC236}">
                <a16:creationId xmlns:a16="http://schemas.microsoft.com/office/drawing/2014/main" id="{2553BA23-2875-7943-A711-0155B71A8C3D}"/>
              </a:ext>
            </a:extLst>
          </p:cNvPr>
          <p:cNvSpPr>
            <a:spLocks noGrp="1"/>
          </p:cNvSpPr>
          <p:nvPr>
            <p:ph type="sldNum" sz="quarter" idx="12"/>
          </p:nvPr>
        </p:nvSpPr>
        <p:spPr/>
        <p:txBody>
          <a:bodyPr/>
          <a:lstStyle/>
          <a:p>
            <a:fld id="{E12D0507-9F86-7A45-BE8E-43760B9F92AA}" type="slidenum">
              <a:rPr lang="en-US" smtClean="0"/>
              <a:t>7</a:t>
            </a:fld>
            <a:endParaRPr lang="en-US" dirty="0"/>
          </a:p>
        </p:txBody>
      </p:sp>
    </p:spTree>
    <p:extLst>
      <p:ext uri="{BB962C8B-B14F-4D97-AF65-F5344CB8AC3E}">
        <p14:creationId xmlns:p14="http://schemas.microsoft.com/office/powerpoint/2010/main" val="362760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1B8513-E976-6F4F-84C8-1B834FD30DF7}"/>
              </a:ext>
            </a:extLst>
          </p:cNvPr>
          <p:cNvSpPr>
            <a:spLocks noGrp="1"/>
          </p:cNvSpPr>
          <p:nvPr>
            <p:ph type="title"/>
          </p:nvPr>
        </p:nvSpPr>
        <p:spPr/>
        <p:txBody>
          <a:bodyPr/>
          <a:lstStyle/>
          <a:p>
            <a:r>
              <a:rPr lang="en-US"/>
              <a:t>Viscum Architecture </a:t>
            </a:r>
            <a:endParaRPr lang="en-US" dirty="0"/>
          </a:p>
        </p:txBody>
      </p:sp>
      <p:sp>
        <p:nvSpPr>
          <p:cNvPr id="3" name="Slide Number Placeholder 2">
            <a:extLst>
              <a:ext uri="{FF2B5EF4-FFF2-40B4-BE49-F238E27FC236}">
                <a16:creationId xmlns:a16="http://schemas.microsoft.com/office/drawing/2014/main" id="{7A79800A-B599-844B-B587-B3A2D6DB340F}"/>
              </a:ext>
            </a:extLst>
          </p:cNvPr>
          <p:cNvSpPr>
            <a:spLocks noGrp="1"/>
          </p:cNvSpPr>
          <p:nvPr>
            <p:ph type="sldNum" sz="quarter" idx="12"/>
          </p:nvPr>
        </p:nvSpPr>
        <p:spPr/>
        <p:txBody>
          <a:bodyPr/>
          <a:lstStyle/>
          <a:p>
            <a:fld id="{E12D0507-9F86-7A45-BE8E-43760B9F92AA}" type="slidenum">
              <a:rPr lang="en-US" smtClean="0"/>
              <a:pPr/>
              <a:t>8</a:t>
            </a:fld>
            <a:endParaRPr lang="en-US" dirty="0"/>
          </a:p>
        </p:txBody>
      </p:sp>
      <p:pic>
        <p:nvPicPr>
          <p:cNvPr id="8" name="Picture 7">
            <a:extLst>
              <a:ext uri="{FF2B5EF4-FFF2-40B4-BE49-F238E27FC236}">
                <a16:creationId xmlns:a16="http://schemas.microsoft.com/office/drawing/2014/main" id="{F1B8831E-4389-8941-9958-37FB819FF65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67987" y="1268016"/>
            <a:ext cx="7348401" cy="3591906"/>
          </a:xfrm>
          <a:prstGeom prst="rect">
            <a:avLst/>
          </a:prstGeom>
        </p:spPr>
      </p:pic>
    </p:spTree>
    <p:extLst>
      <p:ext uri="{BB962C8B-B14F-4D97-AF65-F5344CB8AC3E}">
        <p14:creationId xmlns:p14="http://schemas.microsoft.com/office/powerpoint/2010/main" val="39082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1538B-9227-8C42-B644-6835A700C5E2}"/>
              </a:ext>
            </a:extLst>
          </p:cNvPr>
          <p:cNvSpPr>
            <a:spLocks noGrp="1"/>
          </p:cNvSpPr>
          <p:nvPr>
            <p:ph type="title"/>
          </p:nvPr>
        </p:nvSpPr>
        <p:spPr/>
        <p:txBody>
          <a:bodyPr/>
          <a:lstStyle/>
          <a:p>
            <a:r>
              <a:rPr lang="en-US"/>
              <a:t>Viscum</a:t>
            </a:r>
            <a:endParaRPr lang="en-US" dirty="0"/>
          </a:p>
        </p:txBody>
      </p:sp>
      <p:sp>
        <p:nvSpPr>
          <p:cNvPr id="2" name="Content Placeholder 1">
            <a:extLst>
              <a:ext uri="{FF2B5EF4-FFF2-40B4-BE49-F238E27FC236}">
                <a16:creationId xmlns:a16="http://schemas.microsoft.com/office/drawing/2014/main" id="{4D3A1D08-432D-AC40-9FE9-1C260BC796F8}"/>
              </a:ext>
            </a:extLst>
          </p:cNvPr>
          <p:cNvSpPr>
            <a:spLocks noGrp="1"/>
          </p:cNvSpPr>
          <p:nvPr>
            <p:ph idx="1"/>
          </p:nvPr>
        </p:nvSpPr>
        <p:spPr>
          <a:xfrm>
            <a:off x="628649" y="1369219"/>
            <a:ext cx="8079921" cy="3263504"/>
          </a:xfrm>
        </p:spPr>
        <p:txBody>
          <a:bodyPr/>
          <a:lstStyle/>
          <a:p>
            <a:r>
              <a:rPr lang="en-US" dirty="0"/>
              <a:t>Light weight process level virtualization</a:t>
            </a:r>
          </a:p>
          <a:p>
            <a:r>
              <a:rPr lang="en-US" dirty="0"/>
              <a:t>Consists of four components </a:t>
            </a:r>
          </a:p>
          <a:p>
            <a:pPr lvl="1"/>
            <a:r>
              <a:rPr lang="en-US" dirty="0"/>
              <a:t>Linux Network Namespace contains applications;</a:t>
            </a:r>
          </a:p>
          <a:p>
            <a:pPr lvl="1"/>
            <a:r>
              <a:rPr lang="en-US" dirty="0"/>
              <a:t>Linux Traffic Control (TC) based traffic redirector; </a:t>
            </a:r>
          </a:p>
          <a:p>
            <a:pPr lvl="1"/>
            <a:r>
              <a:rPr lang="en-US" dirty="0"/>
              <a:t>A pair of Virtual Ethernet Interfaces (</a:t>
            </a:r>
            <a:r>
              <a:rPr lang="en-US" dirty="0" err="1"/>
              <a:t>veth</a:t>
            </a:r>
            <a:r>
              <a:rPr lang="en-US" dirty="0"/>
              <a:t>) as a pipe between two namespaces; </a:t>
            </a:r>
          </a:p>
          <a:p>
            <a:pPr lvl="1"/>
            <a:r>
              <a:rPr lang="en-US" dirty="0"/>
              <a:t>Control module manages above components. </a:t>
            </a:r>
          </a:p>
          <a:p>
            <a:r>
              <a:rPr lang="en-US" dirty="0"/>
              <a:t>Named it </a:t>
            </a:r>
            <a:r>
              <a:rPr lang="en-US" dirty="0" err="1"/>
              <a:t>Viscum</a:t>
            </a:r>
            <a:r>
              <a:rPr lang="en-US" dirty="0"/>
              <a:t> to mimic the small MEC service deployed onto edge routers (hosts).</a:t>
            </a:r>
          </a:p>
          <a:p>
            <a:endParaRPr lang="en-US" dirty="0"/>
          </a:p>
        </p:txBody>
      </p:sp>
      <p:sp>
        <p:nvSpPr>
          <p:cNvPr id="3" name="Slide Number Placeholder 2">
            <a:extLst>
              <a:ext uri="{FF2B5EF4-FFF2-40B4-BE49-F238E27FC236}">
                <a16:creationId xmlns:a16="http://schemas.microsoft.com/office/drawing/2014/main" id="{7C43E6E6-66D8-4245-9BC4-048C631DFB54}"/>
              </a:ext>
            </a:extLst>
          </p:cNvPr>
          <p:cNvSpPr>
            <a:spLocks noGrp="1"/>
          </p:cNvSpPr>
          <p:nvPr>
            <p:ph type="sldNum" sz="quarter" idx="12"/>
          </p:nvPr>
        </p:nvSpPr>
        <p:spPr/>
        <p:txBody>
          <a:bodyPr/>
          <a:lstStyle/>
          <a:p>
            <a:fld id="{E12D0507-9F86-7A45-BE8E-43760B9F92AA}" type="slidenum">
              <a:rPr lang="en-US" smtClean="0"/>
              <a:pPr/>
              <a:t>9</a:t>
            </a:fld>
            <a:endParaRPr lang="en-US" dirty="0"/>
          </a:p>
        </p:txBody>
      </p:sp>
    </p:spTree>
    <p:extLst>
      <p:ext uri="{BB962C8B-B14F-4D97-AF65-F5344CB8AC3E}">
        <p14:creationId xmlns:p14="http://schemas.microsoft.com/office/powerpoint/2010/main" val="22788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55900</TotalTime>
  <Words>651</Words>
  <Application>Microsoft Macintosh PowerPoint</Application>
  <PresentationFormat>On-screen Show (16:9)</PresentationFormat>
  <Paragraphs>101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VISCUM - A New Light Weight Software Architecture of MEC</vt:lpstr>
      <vt:lpstr>Outline </vt:lpstr>
      <vt:lpstr>Mobile Edge Computing (MEC)</vt:lpstr>
      <vt:lpstr>Software Architecture in MEC </vt:lpstr>
      <vt:lpstr>ETSI Software Model</vt:lpstr>
      <vt:lpstr>MEC Questions?</vt:lpstr>
      <vt:lpstr>Think small and be practical</vt:lpstr>
      <vt:lpstr>Viscum Architecture </vt:lpstr>
      <vt:lpstr>Viscum</vt:lpstr>
      <vt:lpstr>Why not use full containers ? </vt:lpstr>
      <vt:lpstr>Create Viscum Host </vt:lpstr>
      <vt:lpstr>Sample Use Case 1 :  License Plate Detection </vt:lpstr>
      <vt:lpstr>Sample Use Case 2 :  SpeedTest Server on Edge </vt:lpstr>
      <vt:lpstr>Conclusions </vt:lpstr>
      <vt:lpstr>PowerPoint Presentation</vt:lpstr>
    </vt:vector>
  </TitlesOfParts>
  <Company>Verizon</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short  and sweet title  up to three lines.</dc:title>
  <dc:creator>Abbazia, Leonard M</dc:creator>
  <cp:lastModifiedBy>Jae Won Chung</cp:lastModifiedBy>
  <cp:revision>813</cp:revision>
  <cp:lastPrinted>2019-03-22T07:42:17Z</cp:lastPrinted>
  <dcterms:created xsi:type="dcterms:W3CDTF">2015-09-08T14:43:29Z</dcterms:created>
  <dcterms:modified xsi:type="dcterms:W3CDTF">2019-03-22T07:53:45Z</dcterms:modified>
</cp:coreProperties>
</file>