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70a4ce7ce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70a4ce7ce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70a4ce7ce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70a4ce7ce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70a4ce7c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70a4ce7c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70a4ce7ce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70a4ce7ce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60a5633b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60a5633b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512f8a161174ed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512f8a161174ed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512f8a161174ed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4512f8a161174ed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512f8a161174ed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4512f8a161174ed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59b6c5d39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59b6c5d39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4512f8a161174ed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4512f8a161174ed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60a5633b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60a5633b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60a5633b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60a5633b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59b6c5d39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59b6c5d39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59b6c5d39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59b6c5d39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59b6c5d39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59b6c5d39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59b6c5d39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59b6c5d39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512f8a161174e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512f8a161174e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70a4ce7c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70a4ce7c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-627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CS 726 Project Report</a:t>
            </a:r>
            <a:endParaRPr sz="4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Team Name  : abnormal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Members 		: Chinmay (15D070046)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			  Saqib (150070031)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			  Srivatsan (150070005)</a:t>
            </a:r>
            <a:endParaRPr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987750" y="1806575"/>
            <a:ext cx="71685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FF"/>
                </a:solidFill>
              </a:rPr>
              <a:t>A Comparison of Batch Normalization and Group Normalization</a:t>
            </a:r>
            <a:endParaRPr sz="3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9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</a:t>
            </a:r>
            <a:r>
              <a:rPr lang="en" sz="1400"/>
              <a:t>Effect of batch size on training accuracy for standard and standard+BN</a:t>
            </a:r>
            <a:endParaRPr sz="1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BS : 50, ES : 20, LR : 1e-3                                                         BS : 10, ES : 20, LR : 1e-3</a:t>
            </a:r>
            <a:endParaRPr sz="1400"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2850"/>
            <a:ext cx="4572000" cy="377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 rotWithShape="1">
          <a:blip r:embed="rId4">
            <a:alphaModFix/>
          </a:blip>
          <a:srcRect b="0" l="4570" r="4570" t="0"/>
          <a:stretch/>
        </p:blipFill>
        <p:spPr>
          <a:xfrm>
            <a:off x="4572000" y="1372850"/>
            <a:ext cx="4572000" cy="377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9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</a:t>
            </a:r>
            <a:r>
              <a:rPr lang="en" sz="1400"/>
              <a:t>Effect of batch size on training loss for standard and standard+BN</a:t>
            </a:r>
            <a:endParaRPr sz="1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BS : 50, ES : 20, LR : 1e-3                                                         BS : 10, ES : 20, LR : 1e-3</a:t>
            </a:r>
            <a:endParaRPr sz="1400"/>
          </a:p>
        </p:txBody>
      </p:sp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 b="0" l="4570" r="4570" t="0"/>
          <a:stretch/>
        </p:blipFill>
        <p:spPr>
          <a:xfrm>
            <a:off x="0" y="1372850"/>
            <a:ext cx="4572000" cy="377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 rotWithShape="1">
          <a:blip r:embed="rId4">
            <a:alphaModFix/>
          </a:blip>
          <a:srcRect b="0" l="4570" r="4570" t="0"/>
          <a:stretch/>
        </p:blipFill>
        <p:spPr>
          <a:xfrm>
            <a:off x="4572000" y="1372850"/>
            <a:ext cx="4572000" cy="377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9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Not much effect of number groups on training accuracy for standard and standard+GN</a:t>
            </a:r>
            <a:endParaRPr sz="1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BS : 50, ES : 20, LR : 1e-3, GS : 1                                         BS : 50, ES : 20, LR : 1e-3, GS : 4</a:t>
            </a:r>
            <a:endParaRPr sz="1400"/>
          </a:p>
        </p:txBody>
      </p:sp>
      <p:pic>
        <p:nvPicPr>
          <p:cNvPr id="130" name="Google Shape;130;p24"/>
          <p:cNvPicPr preferRelativeResize="0"/>
          <p:nvPr/>
        </p:nvPicPr>
        <p:blipFill rotWithShape="1">
          <a:blip r:embed="rId3">
            <a:alphaModFix/>
          </a:blip>
          <a:srcRect b="0" l="4570" r="4570" t="0"/>
          <a:stretch/>
        </p:blipFill>
        <p:spPr>
          <a:xfrm>
            <a:off x="0" y="1372850"/>
            <a:ext cx="4572000" cy="377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 rotWithShape="1">
          <a:blip r:embed="rId4">
            <a:alphaModFix/>
          </a:blip>
          <a:srcRect b="0" l="4570" r="4570" t="0"/>
          <a:stretch/>
        </p:blipFill>
        <p:spPr>
          <a:xfrm>
            <a:off x="4572000" y="1372850"/>
            <a:ext cx="4572000" cy="377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9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Group Norm seems to achieve lower </a:t>
            </a:r>
            <a:r>
              <a:rPr lang="en" sz="1400"/>
              <a:t>training accuracy compared to standard. It may be conjectured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r>
              <a:rPr lang="en" sz="1400"/>
              <a:t>t</a:t>
            </a:r>
            <a:r>
              <a:rPr lang="en" sz="1400"/>
              <a:t>hat group sizes are very small here compared to that in large CNNs similar to batch size in BN.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BS : 50, ES : 20, LR : 1e-3, GS : 1                                         BS : 50, ES : 20, LR : 1e-3, GS : 16</a:t>
            </a:r>
            <a:endParaRPr sz="1400"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 b="0" l="4570" r="4570" t="0"/>
          <a:stretch/>
        </p:blipFill>
        <p:spPr>
          <a:xfrm>
            <a:off x="0" y="1372850"/>
            <a:ext cx="4572000" cy="377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 rotWithShape="1">
          <a:blip r:embed="rId4">
            <a:alphaModFix/>
          </a:blip>
          <a:srcRect b="0" l="4570" r="4570" t="0"/>
          <a:stretch/>
        </p:blipFill>
        <p:spPr>
          <a:xfrm>
            <a:off x="4572000" y="1372850"/>
            <a:ext cx="4572000" cy="377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Visualizations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Histogram of the output of a selected channel versus time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Normalization makes the distributions more regular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300" y="2444800"/>
            <a:ext cx="276225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6425" y="2435275"/>
            <a:ext cx="30099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Visualizations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Mean</a:t>
            </a:r>
            <a:r>
              <a:rPr b="1" lang="en" u="sng"/>
              <a:t> of the output of few selected channels versus time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Channels with similar distributions expected to benefit from GN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400" y="2458500"/>
            <a:ext cx="2336325" cy="15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2376" y="2471625"/>
            <a:ext cx="2336325" cy="1535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5924" y="2471625"/>
            <a:ext cx="2336325" cy="1575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Visualizations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Mean of the output of few selected channels versus time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Channels with similar distributions expected to benefit from GN</a:t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400" y="2458500"/>
            <a:ext cx="2336325" cy="15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2376" y="2471625"/>
            <a:ext cx="2336325" cy="1535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5924" y="2471625"/>
            <a:ext cx="2336325" cy="1575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Visualizations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33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Variation of L-2 Norm of the Gradient with time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this case, gradients are more constrained when GN is absent</a:t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863" y="2321688"/>
            <a:ext cx="3114675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8650" y="2331213"/>
            <a:ext cx="316230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Conclusion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3057475"/>
            <a:ext cx="8520600" cy="15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Understanding of why normalization improves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Theoretical analysis of GN in a similar manner to BN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Analysis of GN for larger groups using larger CNNs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Dynamically creating groups based on channel correlations</a:t>
            </a:r>
            <a:endParaRPr/>
          </a:p>
        </p:txBody>
      </p:sp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250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Future Work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1000075"/>
            <a:ext cx="8520600" cy="15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provided a basic comparison of both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Developed a good theoretical understanding, and intuition for BN and 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GN did not work well in this project, possibly due to small group size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References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S. Ioffe and C. Szegedy. Batch Normalization: Accelerating Deep Network Training b y Reducing Internal Covariate Shift. </a:t>
            </a:r>
            <a:r>
              <a:rPr i="1" lang="en"/>
              <a:t>arXiv 1502.03167, 2018.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S. Santurkar, D. Tsipras, A. Ilyas, A. Madry. How Does Batch Normalization Help Optimization? </a:t>
            </a:r>
            <a:r>
              <a:rPr i="1" lang="en"/>
              <a:t>NeurIPS 2018.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Y. Wu, K. He. Group Normalization. </a:t>
            </a:r>
            <a:r>
              <a:rPr i="1" lang="en"/>
              <a:t>arXiv 1803.08494, 2018.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Problem Statement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Batch normalization (BN)</a:t>
            </a:r>
            <a:r>
              <a:rPr lang="en"/>
              <a:t> widely used in neural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Reason why BN works well is not clearly understood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Newly proposed </a:t>
            </a:r>
            <a:r>
              <a:rPr b="1" lang="en"/>
              <a:t>group normalization (GN)</a:t>
            </a:r>
            <a:r>
              <a:rPr lang="en"/>
              <a:t> shown to work better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We aim to :-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Compare the performance of BN and GN experimentally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Evaluate the performance for different batch sizes and group sizes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Provide a theoretical analysis of GN, on similar lines to BN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Understand how different groupings affect the performance of GN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Literature Study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Batch Normalization               </a:t>
            </a:r>
            <a:r>
              <a:rPr i="1" lang="en"/>
              <a:t>[Ioffe, Szegedy, 2015]</a:t>
            </a:r>
            <a:endParaRPr i="1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Widely used in training deep neural networks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Makes optimization faster</a:t>
            </a:r>
            <a:r>
              <a:rPr lang="en"/>
              <a:t> by allowing larger training rates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Originally claimed to work by reducing </a:t>
            </a:r>
            <a:r>
              <a:rPr b="1" lang="en"/>
              <a:t>“internal covariate shift”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075" y="1262020"/>
            <a:ext cx="3226600" cy="26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Literature Study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b="1" lang="en"/>
              <a:t>Group Normalization </a:t>
            </a:r>
            <a:r>
              <a:rPr i="1" lang="en"/>
              <a:t>[Wu, He (Facebook AI Research), 2018]</a:t>
            </a:r>
            <a:endParaRPr i="1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Shown to give</a:t>
            </a:r>
            <a:r>
              <a:rPr b="1" lang="en"/>
              <a:t> better results</a:t>
            </a:r>
            <a:r>
              <a:rPr lang="en"/>
              <a:t> on image classification, segmentation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better than BN while using </a:t>
            </a:r>
            <a:r>
              <a:rPr b="1" lang="en"/>
              <a:t>smaller mini-batches</a:t>
            </a:r>
            <a:endParaRPr b="1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789" y="2458025"/>
            <a:ext cx="7242424" cy="19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Literature Study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b="1" lang="en"/>
              <a:t>Theoretical Analysis</a:t>
            </a:r>
            <a:endParaRPr b="1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Ioffe, Szegedy</a:t>
            </a:r>
            <a:r>
              <a:rPr lang="en"/>
              <a:t> claim that BN reduces “internal covariate shift” (ICS)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Santurkar et. al. [2018] </a:t>
            </a:r>
            <a:r>
              <a:rPr lang="en"/>
              <a:t>show that BN does not reduce ICS in general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BN makes the gradient more Lipschitz and more predictable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Thus, BN helps training by “smoothening the optimization landscape”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450" y="3088463"/>
            <a:ext cx="555307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5863" y="3707588"/>
            <a:ext cx="637222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Literature Study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b="1" lang="en"/>
              <a:t>Gaps in previous work</a:t>
            </a:r>
            <a:endParaRPr b="1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reasons behind the success of BN remain unclear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GN has shown good results, its theoretical analysis is missing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Comparison of BN and GN for varying group sizes is not done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713" y="2562225"/>
            <a:ext cx="3126575" cy="21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Experiment Setup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Nature of Experiments</a:t>
            </a:r>
            <a:endParaRPr b="1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Compare performance of BN and GN for image classification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Evaluate the performance for different group and batch sizes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Visualize the effects </a:t>
            </a:r>
            <a:r>
              <a:rPr lang="en"/>
              <a:t>of BN and GN on the distributions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Coding resources :</a:t>
            </a:r>
            <a:r>
              <a:rPr lang="en"/>
              <a:t> Tensorflow on Google Colab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Datasets : </a:t>
            </a:r>
            <a:r>
              <a:rPr lang="en"/>
              <a:t>MNIST and CIFAR10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Experiment Setup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Network Architecture</a:t>
            </a:r>
            <a:endParaRPr b="1" u="sng"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Convolutional layer with 16 filters of size 3x3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2x2 Max-pooling layer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Convolutional layer with 32 filters of size 3x3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2x2 Max-pooling layer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Fully connected layer with 256 hidden units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Fully connected layer with softmax to generate 10 probabilities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Batch/Group norm after each convolutional layer, before its ReLU non-linearity.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9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Effect of learning rate on training accuracy for standard and standard+BN</a:t>
            </a:r>
            <a:endParaRPr sz="1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</a:t>
            </a:r>
            <a:r>
              <a:rPr lang="en" sz="1400"/>
              <a:t>BS : 50, ES : 20, LR : 1e-3</a:t>
            </a:r>
            <a:r>
              <a:rPr lang="en" sz="1400"/>
              <a:t>                                                         BS : 50, ES : 20, LR : 1e-4</a:t>
            </a:r>
            <a:endParaRPr sz="1400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2850"/>
            <a:ext cx="4572000" cy="377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72850"/>
            <a:ext cx="4572000" cy="377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