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50D94-694E-3548-94ED-805086044C8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546F-7A81-6842-A4C8-C58439C0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F546F-7A81-6842-A4C8-C58439C09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ADBC-9266-F249-9794-98AC323F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7CC8A-9B7D-514F-A3AD-28DFC6D27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C798-0320-0348-BE34-99091FB8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F03B-8ABF-3E49-B181-A0842962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DF21-2C6B-4244-97F9-F6F97935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9FA4-0B9A-634F-9AA0-676CE9AB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D47CA-CD08-A044-8321-385FDC13C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3BC6-4EC3-8F4A-9041-C5033EBB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FAEA-6EA1-EB43-9E40-AD1662C8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211B-53C2-194C-AD61-6D1CF294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BFA97-6A1A-9845-80F6-BD8679FED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AF78-B7D6-BD45-8E56-B11A73CEC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67AB-3310-1C44-90DE-E85AF221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FDE3-9B76-4949-A98B-75AD4C6D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8890-1A5A-6348-B342-DD0E64A1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3A67-EEE8-124E-A5EF-F76DC016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2DE8-A1DB-1047-ACA2-D0E12022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C81D-BDAC-1E4D-B811-FC67C77A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3324-0048-1040-B3CD-5EA39EFA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A10E-F290-2E4E-A0A9-007F84F4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D468-A043-E148-A478-99675717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2A06-150B-BD48-8C0F-E0397001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B03B-658E-BC4F-B65F-B2573B18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3736-AC41-844F-BE90-868B0CC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FCA4-A943-9243-BD0B-3B28232F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043D-ED87-3C45-9138-6904EFFC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756B-3C90-4D45-BB27-CF2712088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C4247-76BF-EC42-9B36-E025982F0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F2B7E-F445-B045-AC7E-2AE2EF69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0576-E023-294F-A3EA-A5FF3F86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9391F-AAB2-3D4D-9D83-89ACD216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0390-6140-B94D-8400-5F11C641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64CB1-0D81-DD41-BDD2-7AE5B37F5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0ECFB-3FBA-5148-AF84-78DD3CA3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AA2C6-BD06-EC46-A91E-E00DA9C0C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CF830-C155-5442-907D-CCFF5FCD6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DC393-FF6C-ED46-A56B-05B4617F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D701B-5931-8A4B-B682-1B60A393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932AD-CE78-7140-B617-A4629A52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B7C7-0983-0440-8738-F94DC5CA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65ED3-EB77-E242-BEDE-21D841E6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1CAF1-E6F2-F949-8CDC-449C13A9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A5EC4-3E43-1B47-AD81-912B6B51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4F06F-BF21-564C-8D96-3ABB84A0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DAFB4-B4FA-F347-91F3-F10A20B4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CCE93-A343-9C48-9389-356963A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E18F-79DF-4A40-8D46-812FF867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CB33-B23D-CA43-8F98-181BD741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65EF-4A63-554A-8A6B-5D7FC764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DAEA-8403-1D48-94BF-918C776C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F797-DF17-E548-A17A-C3A2A360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AA3FA-FF4A-604A-9ED7-AB9E462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4DF3-95DF-3C48-9B0B-726A3C6A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DA996-2955-334E-BFF0-ECF14B96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7668-2212-8343-94D9-7E3EC47C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9883C-3ADB-A447-A02B-1EBA5810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737AE-5767-E448-A4C2-0682E1C9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4B51-FDAF-7948-96B4-583217E4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4E01F-B393-E341-8C74-5555A5E8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7DAA-06FC-9B4B-B363-AD5F423C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12D8-EF08-1441-AEC2-9D5C1BC44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66F6-A836-0243-AEBE-B79E00BBEBE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C8BA-4804-B543-9195-703B51F2D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6A86-43BE-584F-86C9-0DE6AA764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AE57-02CB-7842-8967-874BFCB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1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686A25-C938-9E48-A634-B1EAC4B3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223"/>
            <a:ext cx="12192000" cy="297755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A470ADAB-417B-6A48-8ED7-65C3B05CEDF9}"/>
              </a:ext>
            </a:extLst>
          </p:cNvPr>
          <p:cNvSpPr>
            <a:spLocks noChangeAspect="1"/>
          </p:cNvSpPr>
          <p:nvPr/>
        </p:nvSpPr>
        <p:spPr>
          <a:xfrm rot="4708464" flipH="1">
            <a:off x="1374842" y="2157224"/>
            <a:ext cx="437745" cy="25037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4E7BBF-2828-7F46-846C-40ECDE308014}"/>
              </a:ext>
            </a:extLst>
          </p:cNvPr>
          <p:cNvSpPr>
            <a:spLocks noChangeAspect="1"/>
          </p:cNvSpPr>
          <p:nvPr/>
        </p:nvSpPr>
        <p:spPr>
          <a:xfrm flipH="1">
            <a:off x="8753203" y="2396696"/>
            <a:ext cx="437745" cy="25037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19C2D2-CC62-3247-9216-8DB7BDE4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7075"/>
            <a:ext cx="12192000" cy="206385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AC27C490-0F3E-AC4D-83BC-2562403255C8}"/>
              </a:ext>
            </a:extLst>
          </p:cNvPr>
          <p:cNvSpPr>
            <a:spLocks noChangeAspect="1"/>
          </p:cNvSpPr>
          <p:nvPr/>
        </p:nvSpPr>
        <p:spPr>
          <a:xfrm flipH="1">
            <a:off x="9707284" y="3608980"/>
            <a:ext cx="437745" cy="25037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Sroka</dc:creator>
  <cp:lastModifiedBy>Sydney Sroka</cp:lastModifiedBy>
  <cp:revision>6</cp:revision>
  <dcterms:created xsi:type="dcterms:W3CDTF">2018-03-20T13:18:32Z</dcterms:created>
  <dcterms:modified xsi:type="dcterms:W3CDTF">2018-03-21T14:48:54Z</dcterms:modified>
</cp:coreProperties>
</file>