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4656"/>
  </p:normalViewPr>
  <p:slideViewPr>
    <p:cSldViewPr snapToGrid="0" snapToObjects="1">
      <p:cViewPr varScale="1">
        <p:scale>
          <a:sx n="121" d="100"/>
          <a:sy n="121" d="100"/>
        </p:scale>
        <p:origin x="1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6B1BA-AB5C-4F41-9DB2-2C452B24D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FD6A0-F07F-E543-99FF-B3A7B9E72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D987C-E6BF-6841-BEC8-79BC260D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A71C-E048-0C42-8273-678F8232F26F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66887-7E79-5C49-9F3C-F740F1EA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C1264-91AA-EB43-952C-7B4C574E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E601-82DB-0643-932E-26460A052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98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A971-6146-C049-BFBB-3982B8BEF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C98F9-5C4B-8741-819C-91956F282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A5B30-F447-2B4E-A5D9-0934C06F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A71C-E048-0C42-8273-678F8232F26F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8025D-3838-684B-8234-56CA6119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ABA07-83E1-BC4B-BA9E-14D184F4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E601-82DB-0643-932E-26460A052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6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DAAFA7-40A9-2849-AF5D-2CB91611D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C26AE-3897-8843-A9EC-92ABEEA9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94EEF-D984-C842-8E84-2008BEEF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A71C-E048-0C42-8273-678F8232F26F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B9BE6-A98C-2343-A308-183CC2A83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F2438-7303-D94A-A052-9D1E3A88D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E601-82DB-0643-932E-26460A052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1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B04D6-2D78-2E4A-AE4F-22D2A62A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5F210-8702-A74C-A393-34A7AA539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4052E-3BAA-7A40-95E3-1238F803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A71C-E048-0C42-8273-678F8232F26F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E61C6-56F9-F14C-B2B2-BFA683A4B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50DBF-9DBD-6146-8234-093B9FD6F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E601-82DB-0643-932E-26460A052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2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D2B5-1991-DA4D-9B1E-87C98C3B9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4F17F-451C-EF4B-A11F-CF4CD53F1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1EBA6-81CD-D84D-8A20-CD1290E6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A71C-E048-0C42-8273-678F8232F26F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9FFA8-75A4-FC49-AEE6-1CEFB5C3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B01B0-950E-0344-9B37-3ED95F31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E601-82DB-0643-932E-26460A052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0A6B6-9F5C-6C4E-8525-F33CC0DB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55038-3222-934B-90FB-C9E85B64C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688B0-8094-024E-9208-4F4AC1543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33834-7B85-F44A-A662-9A13D7B5A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A71C-E048-0C42-8273-678F8232F26F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B6079-BF9F-5E48-A339-A96B5CE46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6C1CE-6441-BD4E-8E24-3A56A2AD8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E601-82DB-0643-932E-26460A052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5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325B-7FCE-A543-BC2E-BB31DCBA9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9BAE2-18AC-724B-B334-1A000071D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FB3A7-B9B0-7044-A03B-831B98595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9B3AA-49DE-7A42-B706-7F73E6B05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554FC-4D7B-8F4B-BBE1-7A88FBF81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71F930-2585-9944-ACB5-D2506BE7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A71C-E048-0C42-8273-678F8232F26F}" type="datetimeFigureOut">
              <a:rPr lang="en-US" smtClean="0"/>
              <a:t>3/21/18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5E6D1C-EFFA-0244-8647-2EEA2F50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02D6AF-F973-1444-AAC5-796A10C3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E601-82DB-0643-932E-26460A052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7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D2B9-CA67-D94D-A0F4-10551BC2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9E19B-1880-9144-A5B9-AA58C98C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A71C-E048-0C42-8273-678F8232F26F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ED66B-81E8-C140-AEA6-47A4C1E23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5E67F-3AEB-8F47-AA9D-FA9DAD72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E601-82DB-0643-932E-26460A052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3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D6F4-EC33-744A-A39F-5A6475F8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A71C-E048-0C42-8273-678F8232F26F}" type="datetimeFigureOut">
              <a:rPr lang="en-US" smtClean="0"/>
              <a:t>3/21/18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5987D-C8FF-F64C-839C-E3655D846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5107E-EB5C-2041-BF53-F9B4C7DA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E601-82DB-0643-932E-26460A052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4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CD30F-282D-AA4E-B688-CA3DB4C6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D16EA-5FEB-094B-B906-CA0D72EDE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47B3F-C8F9-1245-A596-ED545C30E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7ABF5-3793-2842-8AE0-75C0E109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A71C-E048-0C42-8273-678F8232F26F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58E65-CECD-D54D-8BDC-F991C0DA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30AAD-5283-C94B-9939-86B51CC0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E601-82DB-0643-932E-26460A052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7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7236-355B-1C4C-B810-19BCFF9D8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F799B-9733-3E42-A8FB-03E5F6284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64710-38AC-BB47-BE45-61FF246ED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A1D69-C6DD-944F-A7C7-98671B0B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A71C-E048-0C42-8273-678F8232F26F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A8460-65FA-C54C-8941-6C65288F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7B26D-E929-F84A-9FB4-E3D3FABE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E601-82DB-0643-932E-26460A052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2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B6C8FE-83EB-9E44-AE1F-66A90B22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CFF29-239F-4647-9A56-3BD424CD8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C82C4-A4A9-AD42-AE95-0BF0CD104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3A71C-E048-0C42-8273-678F8232F26F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DE1CA-DD62-7849-82DA-2623A55D6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6D24E-D301-5741-A6CF-D1E6A9D23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DE601-82DB-0643-932E-26460A052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0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1BCA171-48D4-FC44-90D0-BE00CFC3FAE2}"/>
              </a:ext>
            </a:extLst>
          </p:cNvPr>
          <p:cNvGrpSpPr/>
          <p:nvPr/>
        </p:nvGrpSpPr>
        <p:grpSpPr>
          <a:xfrm>
            <a:off x="1230770" y="2133600"/>
            <a:ext cx="7330120" cy="2573160"/>
            <a:chOff x="1230770" y="2133600"/>
            <a:chExt cx="7330120" cy="25731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F4B863D-DF38-8041-A953-AA5F85F68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0770" y="2133600"/>
              <a:ext cx="7330120" cy="257316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BBD98EA-808E-FC40-A620-B696D92A9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02880" y="2596206"/>
              <a:ext cx="680720" cy="881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314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 Sroka</dc:creator>
  <cp:lastModifiedBy>Sydney Sroka</cp:lastModifiedBy>
  <cp:revision>2</cp:revision>
  <dcterms:created xsi:type="dcterms:W3CDTF">2018-03-21T13:24:36Z</dcterms:created>
  <dcterms:modified xsi:type="dcterms:W3CDTF">2018-03-21T14:49:07Z</dcterms:modified>
</cp:coreProperties>
</file>