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6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6"/>
    <p:restoredTop sz="94574"/>
  </p:normalViewPr>
  <p:slideViewPr>
    <p:cSldViewPr snapToGrid="0" snapToObjects="1">
      <p:cViewPr varScale="1">
        <p:scale>
          <a:sx n="115" d="100"/>
          <a:sy n="115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17937-1B67-DE41-B409-A9E44EBC872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9F39-60F1-7947-9870-38EB3303A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6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9F39-60F1-7947-9870-38EB3303A7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1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80C4-91EE-AA45-B86E-C28FF6D4D4DC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7D14-A0E8-7044-9184-68ACAB67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6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80C4-91EE-AA45-B86E-C28FF6D4D4DC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7D14-A0E8-7044-9184-68ACAB67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80C4-91EE-AA45-B86E-C28FF6D4D4DC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7D14-A0E8-7044-9184-68ACAB67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9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80C4-91EE-AA45-B86E-C28FF6D4D4DC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7D14-A0E8-7044-9184-68ACAB67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4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80C4-91EE-AA45-B86E-C28FF6D4D4DC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7D14-A0E8-7044-9184-68ACAB67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4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80C4-91EE-AA45-B86E-C28FF6D4D4DC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7D14-A0E8-7044-9184-68ACAB67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80C4-91EE-AA45-B86E-C28FF6D4D4DC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7D14-A0E8-7044-9184-68ACAB67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4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80C4-91EE-AA45-B86E-C28FF6D4D4DC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7D14-A0E8-7044-9184-68ACAB67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1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80C4-91EE-AA45-B86E-C28FF6D4D4DC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7D14-A0E8-7044-9184-68ACAB67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2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80C4-91EE-AA45-B86E-C28FF6D4D4DC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7D14-A0E8-7044-9184-68ACAB67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9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80C4-91EE-AA45-B86E-C28FF6D4D4DC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7D14-A0E8-7044-9184-68ACAB67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8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80C4-91EE-AA45-B86E-C28FF6D4D4DC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97D14-A0E8-7044-9184-68ACAB67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2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66800" y="751113"/>
            <a:ext cx="3962400" cy="3624944"/>
            <a:chOff x="1066800" y="751113"/>
            <a:chExt cx="3962400" cy="3624944"/>
          </a:xfrm>
        </p:grpSpPr>
        <p:sp>
          <p:nvSpPr>
            <p:cNvPr id="4" name="Cube 3"/>
            <p:cNvSpPr/>
            <p:nvPr/>
          </p:nvSpPr>
          <p:spPr>
            <a:xfrm>
              <a:off x="1066800" y="751114"/>
              <a:ext cx="3962400" cy="3624943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ube 4"/>
            <p:cNvSpPr/>
            <p:nvPr/>
          </p:nvSpPr>
          <p:spPr>
            <a:xfrm flipH="1" flipV="1">
              <a:off x="1066800" y="751113"/>
              <a:ext cx="3962400" cy="3624943"/>
            </a:xfrm>
            <a:prstGeom prst="cub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>
            <a:spLocks noChangeAspect="1"/>
          </p:cNvSpPr>
          <p:nvPr/>
        </p:nvSpPr>
        <p:spPr>
          <a:xfrm>
            <a:off x="1393372" y="3494313"/>
            <a:ext cx="587829" cy="58782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1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686050" y="2495548"/>
            <a:ext cx="361950" cy="3619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1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549763" y="3800474"/>
            <a:ext cx="281667" cy="28166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1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571875" y="902153"/>
            <a:ext cx="595312" cy="59531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1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189298" y="2563584"/>
            <a:ext cx="477952" cy="477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1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594758" y="2857498"/>
            <a:ext cx="281667" cy="28166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1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2383459" y="2017595"/>
            <a:ext cx="477952" cy="477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1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79266" y="4964564"/>
            <a:ext cx="1243013" cy="581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rPr>
              <a:t>Collision</a:t>
            </a:r>
            <a:endParaRPr lang="en-US" dirty="0">
              <a:solidFill>
                <a:sysClr val="windowText" lastClr="0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3290" y="4140631"/>
            <a:ext cx="1243013" cy="581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rPr>
              <a:t>Bounce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81201" y="4964564"/>
            <a:ext cx="2055021" cy="581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rPr>
              <a:t>Drop Distribution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03290" y="5910261"/>
            <a:ext cx="1614491" cy="581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rPr>
              <a:t>Coalescence</a:t>
            </a:r>
            <a:endParaRPr lang="en-US" dirty="0">
              <a:solidFill>
                <a:sysClr val="windowText" lastClr="0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03290" y="4964564"/>
            <a:ext cx="1614491" cy="581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rPr>
              <a:t>Temporary Coalescence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906463" y="5429645"/>
            <a:ext cx="1819276" cy="581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rPr>
              <a:t>Satellite Drops</a:t>
            </a:r>
            <a:endParaRPr lang="en-US" dirty="0">
              <a:solidFill>
                <a:sysClr val="windowText" lastClr="0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3" name="Straight Arrow Connector 22"/>
          <p:cNvCxnSpPr>
            <a:stCxn id="17" idx="3"/>
            <a:endCxn id="15" idx="1"/>
          </p:cNvCxnSpPr>
          <p:nvPr/>
        </p:nvCxnSpPr>
        <p:spPr>
          <a:xfrm>
            <a:off x="4036222" y="5255078"/>
            <a:ext cx="15430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9" idx="1"/>
          </p:cNvCxnSpPr>
          <p:nvPr/>
        </p:nvCxnSpPr>
        <p:spPr>
          <a:xfrm>
            <a:off x="6822279" y="5255078"/>
            <a:ext cx="4810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71342" y="4431144"/>
            <a:ext cx="0" cy="17696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1"/>
          </p:cNvCxnSpPr>
          <p:nvPr/>
        </p:nvCxnSpPr>
        <p:spPr>
          <a:xfrm>
            <a:off x="6971342" y="4431144"/>
            <a:ext cx="33194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971342" y="6200774"/>
            <a:ext cx="331948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0" idx="1"/>
          </p:cNvCxnSpPr>
          <p:nvPr/>
        </p:nvCxnSpPr>
        <p:spPr>
          <a:xfrm>
            <a:off x="9509760" y="5720158"/>
            <a:ext cx="39670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509760" y="5255077"/>
            <a:ext cx="0" cy="9456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8" idx="3"/>
          </p:cNvCxnSpPr>
          <p:nvPr/>
        </p:nvCxnSpPr>
        <p:spPr>
          <a:xfrm flipV="1">
            <a:off x="8917781" y="6200774"/>
            <a:ext cx="591979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9" idx="3"/>
          </p:cNvCxnSpPr>
          <p:nvPr/>
        </p:nvCxnSpPr>
        <p:spPr>
          <a:xfrm flipV="1">
            <a:off x="8917781" y="5247310"/>
            <a:ext cx="591978" cy="77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598173" y="2102826"/>
            <a:ext cx="9313880" cy="2540758"/>
            <a:chOff x="1598173" y="2102826"/>
            <a:chExt cx="9313880" cy="2540758"/>
          </a:xfrm>
        </p:grpSpPr>
        <p:sp>
          <p:nvSpPr>
            <p:cNvPr id="5" name="Rectangle 4"/>
            <p:cNvSpPr/>
            <p:nvPr/>
          </p:nvSpPr>
          <p:spPr>
            <a:xfrm>
              <a:off x="4098362" y="2935231"/>
              <a:ext cx="1243013" cy="581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ysClr val="windowText" lastClr="000000"/>
                  </a:solidFill>
                  <a:latin typeface="Helvetica" charset="0"/>
                  <a:ea typeface="Helvetica" charset="0"/>
                  <a:cs typeface="Helvetica" charset="0"/>
                </a:rPr>
                <a:t>Collision</a:t>
              </a:r>
              <a:endParaRPr lang="en-US" dirty="0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23130" y="2102826"/>
              <a:ext cx="1243013" cy="581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Helvetica" charset="0"/>
                  <a:ea typeface="Helvetica" charset="0"/>
                  <a:cs typeface="Helvetica" charset="0"/>
                </a:rPr>
                <a:t>Bounce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598173" y="2920617"/>
              <a:ext cx="2055021" cy="581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Helvetica" charset="0"/>
                  <a:ea typeface="Helvetica" charset="0"/>
                  <a:cs typeface="Helvetica" charset="0"/>
                </a:rPr>
                <a:t>Drop Distribution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3130" y="3872456"/>
              <a:ext cx="1614491" cy="581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ysClr val="windowText" lastClr="000000"/>
                  </a:solidFill>
                  <a:latin typeface="Helvetica" charset="0"/>
                  <a:ea typeface="Helvetica" charset="0"/>
                  <a:cs typeface="Helvetica" charset="0"/>
                </a:rPr>
                <a:t>Coalescence</a:t>
              </a:r>
              <a:endParaRPr lang="en-US" dirty="0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23130" y="2931334"/>
              <a:ext cx="1614491" cy="581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Helvetica" charset="0"/>
                  <a:ea typeface="Helvetica" charset="0"/>
                  <a:cs typeface="Helvetica" charset="0"/>
                </a:rPr>
                <a:t>Temporary Coalescence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21579" y="3676993"/>
              <a:ext cx="1819276" cy="581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ysClr val="windowText" lastClr="000000"/>
                  </a:solidFill>
                  <a:latin typeface="Helvetica" charset="0"/>
                  <a:ea typeface="Helvetica" charset="0"/>
                  <a:cs typeface="Helvetica" charset="0"/>
                </a:rPr>
                <a:t>Satellite Drops</a:t>
              </a:r>
              <a:endParaRPr lang="en-US" dirty="0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11" name="Straight Arrow Connector 10"/>
            <p:cNvCxnSpPr>
              <a:stCxn id="7" idx="3"/>
              <a:endCxn id="5" idx="1"/>
            </p:cNvCxnSpPr>
            <p:nvPr/>
          </p:nvCxnSpPr>
          <p:spPr>
            <a:xfrm>
              <a:off x="3653194" y="3211131"/>
              <a:ext cx="4451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3"/>
              <a:endCxn id="9" idx="1"/>
            </p:cNvCxnSpPr>
            <p:nvPr/>
          </p:nvCxnSpPr>
          <p:spPr>
            <a:xfrm flipV="1">
              <a:off x="5341375" y="3221848"/>
              <a:ext cx="681755" cy="389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5612804" y="2359536"/>
              <a:ext cx="0" cy="18034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6" idx="1"/>
            </p:cNvCxnSpPr>
            <p:nvPr/>
          </p:nvCxnSpPr>
          <p:spPr>
            <a:xfrm>
              <a:off x="5593210" y="2388933"/>
              <a:ext cx="429920" cy="440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593210" y="4162969"/>
              <a:ext cx="429920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1"/>
            </p:cNvCxnSpPr>
            <p:nvPr/>
          </p:nvCxnSpPr>
          <p:spPr>
            <a:xfrm>
              <a:off x="8229599" y="3967506"/>
              <a:ext cx="59198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229599" y="3184414"/>
              <a:ext cx="1" cy="100711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637621" y="4162969"/>
              <a:ext cx="591979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7637621" y="3209505"/>
              <a:ext cx="591978" cy="77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7" idx="2"/>
            </p:cNvCxnSpPr>
            <p:nvPr/>
          </p:nvCxnSpPr>
          <p:spPr>
            <a:xfrm flipV="1">
              <a:off x="2624903" y="3501644"/>
              <a:ext cx="781" cy="113749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599326" y="4639141"/>
              <a:ext cx="8312727" cy="44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6" idx="3"/>
            </p:cNvCxnSpPr>
            <p:nvPr/>
          </p:nvCxnSpPr>
          <p:spPr>
            <a:xfrm flipV="1">
              <a:off x="7266143" y="2388933"/>
              <a:ext cx="3591558" cy="44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8229599" y="3490600"/>
              <a:ext cx="2651761" cy="110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0881360" y="2359536"/>
              <a:ext cx="0" cy="22540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0655143" y="3971390"/>
              <a:ext cx="2262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993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634594" y="2102826"/>
            <a:ext cx="10277459" cy="2554193"/>
            <a:chOff x="634594" y="2102826"/>
            <a:chExt cx="10277459" cy="2554193"/>
          </a:xfrm>
        </p:grpSpPr>
        <p:sp>
          <p:nvSpPr>
            <p:cNvPr id="5" name="Rectangle 4"/>
            <p:cNvSpPr/>
            <p:nvPr/>
          </p:nvSpPr>
          <p:spPr>
            <a:xfrm>
              <a:off x="4098362" y="2935231"/>
              <a:ext cx="1243013" cy="581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ysClr val="windowText" lastClr="000000"/>
                  </a:solidFill>
                  <a:latin typeface="Helvetica" charset="0"/>
                  <a:ea typeface="Helvetica" charset="0"/>
                  <a:cs typeface="Helvetica" charset="0"/>
                </a:rPr>
                <a:t>Collision</a:t>
              </a:r>
              <a:endParaRPr lang="en-US" dirty="0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23130" y="2102826"/>
              <a:ext cx="1243013" cy="581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Helvetica" charset="0"/>
                  <a:ea typeface="Helvetica" charset="0"/>
                  <a:cs typeface="Helvetica" charset="0"/>
                </a:rPr>
                <a:t>Bounce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34594" y="2938495"/>
              <a:ext cx="2055021" cy="581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Helvetica" charset="0"/>
                  <a:ea typeface="Helvetica" charset="0"/>
                  <a:cs typeface="Helvetica" charset="0"/>
                </a:rPr>
                <a:t>Drop Distribution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3130" y="3872456"/>
              <a:ext cx="1614491" cy="581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ysClr val="windowText" lastClr="000000"/>
                  </a:solidFill>
                  <a:latin typeface="Helvetica" charset="0"/>
                  <a:ea typeface="Helvetica" charset="0"/>
                  <a:cs typeface="Helvetica" charset="0"/>
                </a:rPr>
                <a:t>Coalescence</a:t>
              </a:r>
              <a:endParaRPr lang="en-US" dirty="0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23130" y="2931334"/>
              <a:ext cx="1614491" cy="581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Helvetica" charset="0"/>
                  <a:ea typeface="Helvetica" charset="0"/>
                  <a:cs typeface="Helvetica" charset="0"/>
                </a:rPr>
                <a:t>Temporary Coalescence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21579" y="3676993"/>
              <a:ext cx="1819276" cy="581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ysClr val="windowText" lastClr="000000"/>
                  </a:solidFill>
                  <a:latin typeface="Helvetica" charset="0"/>
                  <a:ea typeface="Helvetica" charset="0"/>
                  <a:cs typeface="Helvetica" charset="0"/>
                </a:rPr>
                <a:t>Satellite Drops</a:t>
              </a:r>
              <a:endParaRPr lang="en-US" dirty="0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11" name="Straight Arrow Connector 10"/>
            <p:cNvCxnSpPr>
              <a:stCxn id="7" idx="3"/>
              <a:endCxn id="5" idx="1"/>
            </p:cNvCxnSpPr>
            <p:nvPr/>
          </p:nvCxnSpPr>
          <p:spPr>
            <a:xfrm flipV="1">
              <a:off x="2689615" y="3225745"/>
              <a:ext cx="1408747" cy="326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3"/>
              <a:endCxn id="9" idx="1"/>
            </p:cNvCxnSpPr>
            <p:nvPr/>
          </p:nvCxnSpPr>
          <p:spPr>
            <a:xfrm flipV="1">
              <a:off x="5341375" y="3221848"/>
              <a:ext cx="681755" cy="389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5612804" y="2359536"/>
              <a:ext cx="0" cy="18034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6" idx="1"/>
            </p:cNvCxnSpPr>
            <p:nvPr/>
          </p:nvCxnSpPr>
          <p:spPr>
            <a:xfrm>
              <a:off x="5593210" y="2388933"/>
              <a:ext cx="429920" cy="440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593210" y="4162969"/>
              <a:ext cx="429920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1"/>
            </p:cNvCxnSpPr>
            <p:nvPr/>
          </p:nvCxnSpPr>
          <p:spPr>
            <a:xfrm>
              <a:off x="8229599" y="3967506"/>
              <a:ext cx="59198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229599" y="3184414"/>
              <a:ext cx="1" cy="100711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637621" y="4162969"/>
              <a:ext cx="591979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7637621" y="3209505"/>
              <a:ext cx="591978" cy="77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7" idx="2"/>
            </p:cNvCxnSpPr>
            <p:nvPr/>
          </p:nvCxnSpPr>
          <p:spPr>
            <a:xfrm flipV="1">
              <a:off x="1661324" y="3519522"/>
              <a:ext cx="781" cy="113749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661324" y="4639142"/>
              <a:ext cx="9250729" cy="381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6" idx="3"/>
            </p:cNvCxnSpPr>
            <p:nvPr/>
          </p:nvCxnSpPr>
          <p:spPr>
            <a:xfrm flipV="1">
              <a:off x="7266143" y="2388933"/>
              <a:ext cx="3591558" cy="44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8229599" y="3490600"/>
              <a:ext cx="2651761" cy="110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0881360" y="2359536"/>
              <a:ext cx="0" cy="22540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0655143" y="3971390"/>
              <a:ext cx="2262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688835" y="3707933"/>
              <a:ext cx="1590064" cy="581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ysClr val="windowText" lastClr="000000"/>
                  </a:solidFill>
                  <a:latin typeface="Helvetica" charset="0"/>
                  <a:ea typeface="Helvetica" charset="0"/>
                  <a:cs typeface="Helvetica" charset="0"/>
                </a:rPr>
                <a:t>No Collision</a:t>
              </a:r>
              <a:endParaRPr lang="en-US" dirty="0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29" name="Straight Connector 28"/>
            <p:cNvCxnSpPr>
              <a:endCxn id="27" idx="1"/>
            </p:cNvCxnSpPr>
            <p:nvPr/>
          </p:nvCxnSpPr>
          <p:spPr>
            <a:xfrm>
              <a:off x="1647036" y="3995693"/>
              <a:ext cx="1041799" cy="275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27" idx="0"/>
            </p:cNvCxnSpPr>
            <p:nvPr/>
          </p:nvCxnSpPr>
          <p:spPr>
            <a:xfrm>
              <a:off x="3477519" y="3223796"/>
              <a:ext cx="0" cy="4841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452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634594" y="1128543"/>
            <a:ext cx="10277459" cy="4584827"/>
            <a:chOff x="634594" y="1128543"/>
            <a:chExt cx="10277459" cy="4584827"/>
          </a:xfrm>
        </p:grpSpPr>
        <p:sp>
          <p:nvSpPr>
            <p:cNvPr id="5" name="Rectangle 4"/>
            <p:cNvSpPr/>
            <p:nvPr/>
          </p:nvSpPr>
          <p:spPr>
            <a:xfrm>
              <a:off x="4098362" y="2935231"/>
              <a:ext cx="1243013" cy="581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ysClr val="windowText" lastClr="000000"/>
                  </a:solidFill>
                  <a:latin typeface="Helvetica" charset="0"/>
                  <a:ea typeface="Helvetica" charset="0"/>
                  <a:cs typeface="Helvetica" charset="0"/>
                </a:rPr>
                <a:t>Collision</a:t>
              </a:r>
              <a:endParaRPr lang="en-US" dirty="0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23130" y="2102826"/>
              <a:ext cx="1243013" cy="581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Helvetica" charset="0"/>
                  <a:ea typeface="Helvetica" charset="0"/>
                  <a:cs typeface="Helvetica" charset="0"/>
                </a:rPr>
                <a:t>Bounce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34594" y="2938495"/>
              <a:ext cx="2055021" cy="581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Helvetica" charset="0"/>
                  <a:ea typeface="Helvetica" charset="0"/>
                  <a:cs typeface="Helvetica" charset="0"/>
                </a:rPr>
                <a:t>Drop Distribution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3130" y="3872456"/>
              <a:ext cx="1614491" cy="581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ysClr val="windowText" lastClr="000000"/>
                  </a:solidFill>
                  <a:latin typeface="Helvetica" charset="0"/>
                  <a:ea typeface="Helvetica" charset="0"/>
                  <a:cs typeface="Helvetica" charset="0"/>
                </a:rPr>
                <a:t>Coalescence</a:t>
              </a:r>
              <a:endParaRPr lang="en-US" dirty="0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23130" y="2931334"/>
              <a:ext cx="1614491" cy="581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Helvetica" charset="0"/>
                  <a:ea typeface="Helvetica" charset="0"/>
                  <a:cs typeface="Helvetica" charset="0"/>
                </a:rPr>
                <a:t>Temporary Coalescence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21579" y="3676993"/>
              <a:ext cx="1819276" cy="581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ysClr val="windowText" lastClr="000000"/>
                  </a:solidFill>
                  <a:latin typeface="Helvetica" charset="0"/>
                  <a:ea typeface="Helvetica" charset="0"/>
                  <a:cs typeface="Helvetica" charset="0"/>
                </a:rPr>
                <a:t>Satellite Drops</a:t>
              </a:r>
              <a:endParaRPr lang="en-US" dirty="0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11" name="Straight Arrow Connector 10"/>
            <p:cNvCxnSpPr>
              <a:stCxn id="7" idx="3"/>
              <a:endCxn id="5" idx="1"/>
            </p:cNvCxnSpPr>
            <p:nvPr/>
          </p:nvCxnSpPr>
          <p:spPr>
            <a:xfrm flipV="1">
              <a:off x="2689615" y="3225745"/>
              <a:ext cx="1408747" cy="326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3"/>
              <a:endCxn id="9" idx="1"/>
            </p:cNvCxnSpPr>
            <p:nvPr/>
          </p:nvCxnSpPr>
          <p:spPr>
            <a:xfrm flipV="1">
              <a:off x="5341375" y="3221848"/>
              <a:ext cx="681755" cy="389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5612804" y="2359536"/>
              <a:ext cx="0" cy="18034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6" idx="1"/>
            </p:cNvCxnSpPr>
            <p:nvPr/>
          </p:nvCxnSpPr>
          <p:spPr>
            <a:xfrm>
              <a:off x="5593210" y="2388933"/>
              <a:ext cx="429920" cy="440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593210" y="4162969"/>
              <a:ext cx="429920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1"/>
            </p:cNvCxnSpPr>
            <p:nvPr/>
          </p:nvCxnSpPr>
          <p:spPr>
            <a:xfrm>
              <a:off x="8229599" y="3967506"/>
              <a:ext cx="59198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229599" y="3184414"/>
              <a:ext cx="1" cy="100711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637621" y="4162969"/>
              <a:ext cx="591979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7637621" y="3209505"/>
              <a:ext cx="591978" cy="77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7" idx="2"/>
            </p:cNvCxnSpPr>
            <p:nvPr/>
          </p:nvCxnSpPr>
          <p:spPr>
            <a:xfrm flipV="1">
              <a:off x="1661324" y="3519522"/>
              <a:ext cx="781" cy="113749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661324" y="4639142"/>
              <a:ext cx="9250729" cy="381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6" idx="3"/>
            </p:cNvCxnSpPr>
            <p:nvPr/>
          </p:nvCxnSpPr>
          <p:spPr>
            <a:xfrm flipV="1">
              <a:off x="7266143" y="2388933"/>
              <a:ext cx="3591558" cy="44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8229599" y="3490600"/>
              <a:ext cx="2651761" cy="110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0881360" y="2359536"/>
              <a:ext cx="0" cy="22540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0655143" y="3971390"/>
              <a:ext cx="2262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675782" y="1135910"/>
              <a:ext cx="2380716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Choi et al. (2016)</a:t>
              </a:r>
            </a:p>
            <a:p>
              <a:r>
                <a:rPr lang="en-US" dirty="0"/>
                <a:t>To get trajectory offset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8835" y="3707933"/>
              <a:ext cx="1590064" cy="581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ysClr val="windowText" lastClr="000000"/>
                  </a:solidFill>
                  <a:latin typeface="Helvetica" charset="0"/>
                  <a:ea typeface="Helvetica" charset="0"/>
                  <a:cs typeface="Helvetica" charset="0"/>
                </a:rPr>
                <a:t>No Collision</a:t>
              </a:r>
              <a:endParaRPr lang="en-US" dirty="0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29" name="Straight Connector 28"/>
            <p:cNvCxnSpPr>
              <a:endCxn id="27" idx="1"/>
            </p:cNvCxnSpPr>
            <p:nvPr/>
          </p:nvCxnSpPr>
          <p:spPr>
            <a:xfrm>
              <a:off x="1647036" y="3995693"/>
              <a:ext cx="1041799" cy="275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27" idx="0"/>
            </p:cNvCxnSpPr>
            <p:nvPr/>
          </p:nvCxnSpPr>
          <p:spPr>
            <a:xfrm>
              <a:off x="3477519" y="3223796"/>
              <a:ext cx="0" cy="4841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3311264" y="3088071"/>
              <a:ext cx="195119" cy="3463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" idx="2"/>
              <a:endCxn id="3" idx="1"/>
            </p:cNvCxnSpPr>
            <p:nvPr/>
          </p:nvCxnSpPr>
          <p:spPr>
            <a:xfrm>
              <a:off x="1866140" y="1782241"/>
              <a:ext cx="1445124" cy="1479012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68559" y="1128543"/>
              <a:ext cx="3479222" cy="6463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Pruppacher</a:t>
              </a:r>
              <a:r>
                <a:rPr lang="en-US" dirty="0"/>
                <a:t> and </a:t>
              </a:r>
              <a:r>
                <a:rPr lang="en-US" dirty="0" err="1"/>
                <a:t>Klett</a:t>
              </a:r>
              <a:r>
                <a:rPr lang="en-US" dirty="0"/>
                <a:t> (1978)</a:t>
              </a:r>
            </a:p>
            <a:p>
              <a:r>
                <a:rPr lang="en-US" dirty="0"/>
                <a:t>To get trajectory collision efficiency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91374" y="3088066"/>
              <a:ext cx="195119" cy="3463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3" idx="2"/>
              <a:endCxn id="35" idx="3"/>
            </p:cNvCxnSpPr>
            <p:nvPr/>
          </p:nvCxnSpPr>
          <p:spPr>
            <a:xfrm flipH="1">
              <a:off x="3686493" y="1774874"/>
              <a:ext cx="2121677" cy="1486374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066042" y="5185511"/>
              <a:ext cx="1957088" cy="527859"/>
            </a:xfrm>
            <a:prstGeom prst="rect">
              <a:avLst/>
            </a:prstGeom>
            <a:solidFill>
              <a:srgbClr val="9A6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Beard et al. </a:t>
              </a:r>
              <a:r>
                <a:rPr lang="en-US"/>
                <a:t>(1995)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5455939" y="3114433"/>
              <a:ext cx="274320" cy="274320"/>
            </a:xfrm>
            <a:prstGeom prst="ellipse">
              <a:avLst/>
            </a:prstGeom>
            <a:solidFill>
              <a:srgbClr val="9A6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7" idx="4"/>
              <a:endCxn id="34" idx="0"/>
            </p:cNvCxnSpPr>
            <p:nvPr/>
          </p:nvCxnSpPr>
          <p:spPr>
            <a:xfrm flipH="1">
              <a:off x="5044586" y="3388753"/>
              <a:ext cx="548513" cy="1796758"/>
            </a:xfrm>
            <a:prstGeom prst="line">
              <a:avLst/>
            </a:prstGeom>
            <a:ln w="57150">
              <a:solidFill>
                <a:srgbClr val="9A6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8100069" y="3586791"/>
              <a:ext cx="274320" cy="274320"/>
            </a:xfrm>
            <a:prstGeom prst="ellipse">
              <a:avLst/>
            </a:prstGeom>
            <a:solidFill>
              <a:srgbClr val="9A6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4" idx="4"/>
              <a:endCxn id="34" idx="3"/>
            </p:cNvCxnSpPr>
            <p:nvPr/>
          </p:nvCxnSpPr>
          <p:spPr>
            <a:xfrm flipH="1">
              <a:off x="6023130" y="3861111"/>
              <a:ext cx="2214099" cy="1588330"/>
            </a:xfrm>
            <a:prstGeom prst="line">
              <a:avLst/>
            </a:prstGeom>
            <a:ln w="57150">
              <a:solidFill>
                <a:srgbClr val="9A6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14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70</Words>
  <Application>Microsoft Macintosh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Sroka</dc:creator>
  <cp:lastModifiedBy>Sydney Sroka</cp:lastModifiedBy>
  <cp:revision>9</cp:revision>
  <dcterms:created xsi:type="dcterms:W3CDTF">2018-03-09T15:22:19Z</dcterms:created>
  <dcterms:modified xsi:type="dcterms:W3CDTF">2018-04-11T18:42:21Z</dcterms:modified>
</cp:coreProperties>
</file>