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/>
    <p:restoredTop sz="94598"/>
  </p:normalViewPr>
  <p:slideViewPr>
    <p:cSldViewPr snapToGrid="0" snapToObjects="1">
      <p:cViewPr>
        <p:scale>
          <a:sx n="158" d="100"/>
          <a:sy n="158" d="100"/>
        </p:scale>
        <p:origin x="-258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4BCC-5C34-0F48-9E15-95556A2D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1BBB-0F8A-B243-BBA6-13B4E024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B143-1431-DA40-A6DB-4A77FA2E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AFDF-6823-5443-8038-CBC5909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13CB-6288-704F-B064-9EEB8D97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2417-A9EC-4A48-868A-033EF75E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695B-BE95-7C41-A79A-B408D6D2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542C-49A8-FF4D-AA34-B9D4186C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9162-1234-2042-AA76-37967C8F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1DF3-20C5-7840-90CD-F208827F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1CEBB-55A7-8D4C-A016-D3F400E4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F5AF3-5C47-854E-AFA0-DA259A07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7CDC-B554-284D-B40D-85A7438B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07A7-74F2-844D-B92E-D383C94A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DB68-B257-6A41-B681-AD7D2C0E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8913-0543-F64A-80D6-45847780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33B-B5A8-5544-8EA5-544A31A7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1A7D-BE81-4848-9BAD-6742C825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0639-40A9-6244-B584-475207FC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E8F3-3E8E-1341-91CA-2D9E781E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424-2C04-1141-9944-088BDFB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75DAD-4732-7F40-8BF9-052F43AC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1930-38FC-2840-A7D5-0472573C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6D79-B11A-DF4F-8EE8-F979BB2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906D-35C8-F548-B8C6-B81113EA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D40-42F2-5447-BBD0-B92544B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9005-72FB-4C43-B7EC-0DA121D03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9BEE7-6252-5B46-86D4-29426B60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F583-B2AC-C74C-97B3-6207DA0F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010B-6717-2941-9B14-53E1EE9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B4A3-944D-8E4F-B620-29FBC6A3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EF8F-E46F-514B-9FB4-1C6FA24A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1E9F-3700-4E40-AA0F-A23C8159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79A1-EAA9-4C4E-A834-9C54332E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D07A7-F448-8F42-9989-2806FEE4F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94152-B374-3543-B98C-84FBB3D94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98DD-5035-6044-833B-5CBC3C18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734E7-97A3-2D4C-82BD-3B8DF15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76A6C-32E1-7D4E-A65D-9D159571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F003-B983-A447-A7EC-9224151C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CF0B0-76AA-404F-96D8-EAD05302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8B095-40C0-F848-BBEC-EA31C929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99E9-0BDE-6948-912F-DB6203F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2EA6C-4B4C-6742-87A5-4B69D9B2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7DBA-9422-AF42-8949-9E6C3534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2F0F-0EC3-7A4A-BE07-CBAE3B2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2FC0-74AC-3642-8D5F-6A16C91F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2980-EA62-1A4E-8C8F-9B62EE8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8ECDD-FB94-0048-B634-0FD5DD38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5C98-8992-D04C-9A9A-A95931E2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3B5-96F0-CC4A-9DED-CCEB4E7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E1A5-C980-184F-AA25-83617FA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5D3B-E123-444B-B6AE-3E1538DA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85BE2-AA5D-5848-A2E1-0A17B1F01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273B-9973-AD4E-BC70-8862CDF0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20BBB-C207-9045-85D8-8C71AFA0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AD7AE-D4B2-0446-96AA-BD2465E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C47E-D4DC-FD42-BD31-BB78AC5A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99D4F-0D76-D447-93D1-AABB01FC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425C8-0194-A547-BD61-3F1191D8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BB0-90BF-BB4A-934B-6C3E7248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C49C-8DF4-A646-989D-2813C0A4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91D5-9C3F-5746-9815-13BF7167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65C-6229-FA4E-BA04-B13767FC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15F-DBD8-3D4D-BD47-FFAC0A39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0" r="7647"/>
          <a:stretch/>
        </p:blipFill>
        <p:spPr>
          <a:xfrm>
            <a:off x="4936177" y="3344655"/>
            <a:ext cx="7255823" cy="3566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9660E-BE15-B04A-ACA8-79CED40D1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8860" r="8297"/>
          <a:stretch/>
        </p:blipFill>
        <p:spPr>
          <a:xfrm>
            <a:off x="0" y="0"/>
            <a:ext cx="7137070" cy="35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9CE-25FE-644A-AC4E-877D56A5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beta and CD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A271A-A723-F741-A145-E01CCD78B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47072"/>
              </p:ext>
            </p:extLst>
          </p:nvPr>
        </p:nvGraphicFramePr>
        <p:xfrm>
          <a:off x="707572" y="256189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128964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07381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631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beta,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Whole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0.2808, 0.0014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0.2677, 0.0014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2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0.2179, 0.0015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0.2306, 0.0015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8BF0-AC2C-FD42-86D9-758BC84D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470" y="280720"/>
            <a:ext cx="9220200" cy="335519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0982-761E-5049-9003-192C9B8DB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8319"/>
          <a:stretch/>
        </p:blipFill>
        <p:spPr>
          <a:xfrm>
            <a:off x="0" y="0"/>
            <a:ext cx="7232073" cy="3683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9C5A4DD-1D48-6148-B48B-4A579EE7A3F0}"/>
              </a:ext>
            </a:extLst>
          </p:cNvPr>
          <p:cNvSpPr txBox="1">
            <a:spLocks/>
          </p:cNvSpPr>
          <p:nvPr/>
        </p:nvSpPr>
        <p:spPr>
          <a:xfrm>
            <a:off x="120435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half box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6D22A6-6A87-9E48-A7C0-CFC76ECACAFC}"/>
              </a:ext>
            </a:extLst>
          </p:cNvPr>
          <p:cNvSpPr txBox="1">
            <a:spLocks/>
          </p:cNvSpPr>
          <p:nvPr/>
        </p:nvSpPr>
        <p:spPr>
          <a:xfrm>
            <a:off x="8551718" y="2130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2003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03E3AF7-91BF-184B-BD8B-590AB5E6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68" y="3455720"/>
            <a:ext cx="8623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1627A-3DE3-A540-A287-8A344236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2" r="8078"/>
          <a:stretch/>
        </p:blipFill>
        <p:spPr>
          <a:xfrm>
            <a:off x="5438899" y="3531260"/>
            <a:ext cx="7160821" cy="3683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ED09122-5FAA-8F4D-AB91-3137E0DF8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5698" y="0"/>
            <a:ext cx="8623300" cy="3683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9C15BBA-EE98-BF45-976E-703DBE03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470" y="280720"/>
            <a:ext cx="9220200" cy="335519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box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D92FF4-9D60-0346-AA0B-8A9B61AC99E7}"/>
              </a:ext>
            </a:extLst>
          </p:cNvPr>
          <p:cNvSpPr txBox="1">
            <a:spLocks/>
          </p:cNvSpPr>
          <p:nvPr/>
        </p:nvSpPr>
        <p:spPr>
          <a:xfrm>
            <a:off x="120435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half box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FE9EC-1047-2D46-AC3F-43B7CF168581}"/>
              </a:ext>
            </a:extLst>
          </p:cNvPr>
          <p:cNvSpPr txBox="1">
            <a:spLocks/>
          </p:cNvSpPr>
          <p:nvPr/>
        </p:nvSpPr>
        <p:spPr>
          <a:xfrm>
            <a:off x="8551718" y="2130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41347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17A94-D35E-2B42-81CD-A28AB831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64" y="2605809"/>
            <a:ext cx="4572000" cy="231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84B90-7323-004A-82CA-41105011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5" y="2605809"/>
            <a:ext cx="4572000" cy="231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77ED7D-9556-CA4B-93EB-6EB2F9C93364}"/>
              </a:ext>
            </a:extLst>
          </p:cNvPr>
          <p:cNvSpPr txBox="1"/>
          <p:nvPr/>
        </p:nvSpPr>
        <p:spPr>
          <a:xfrm>
            <a:off x="783771" y="1306286"/>
            <a:ext cx="333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FB060-3C7D-0D4E-B1CE-69A2F9741C2E}"/>
              </a:ext>
            </a:extLst>
          </p:cNvPr>
          <p:cNvSpPr/>
          <p:nvPr/>
        </p:nvSpPr>
        <p:spPr>
          <a:xfrm>
            <a:off x="8274391" y="1391783"/>
            <a:ext cx="92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Top half</a:t>
            </a:r>
          </a:p>
        </p:txBody>
      </p:sp>
    </p:spTree>
    <p:extLst>
      <p:ext uri="{BB962C8B-B14F-4D97-AF65-F5344CB8AC3E}">
        <p14:creationId xmlns:p14="http://schemas.microsoft.com/office/powerpoint/2010/main" val="20512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Comparing beta and CD values</vt:lpstr>
      <vt:lpstr>Whole box</vt:lpstr>
      <vt:lpstr>Whole box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4</cp:revision>
  <dcterms:created xsi:type="dcterms:W3CDTF">2022-02-03T15:08:50Z</dcterms:created>
  <dcterms:modified xsi:type="dcterms:W3CDTF">2022-02-04T04:54:35Z</dcterms:modified>
</cp:coreProperties>
</file>