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3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F33-CD7D-4A73-8F74-ABC88665AECA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0E9-4A4B-4030-A92E-FF671D60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F33-CD7D-4A73-8F74-ABC88665AECA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0E9-4A4B-4030-A92E-FF671D60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8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F33-CD7D-4A73-8F74-ABC88665AECA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0E9-4A4B-4030-A92E-FF671D60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F33-CD7D-4A73-8F74-ABC88665AECA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0E9-4A4B-4030-A92E-FF671D60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9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F33-CD7D-4A73-8F74-ABC88665AECA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0E9-4A4B-4030-A92E-FF671D60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F33-CD7D-4A73-8F74-ABC88665AECA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0E9-4A4B-4030-A92E-FF671D60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5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F33-CD7D-4A73-8F74-ABC88665AECA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0E9-4A4B-4030-A92E-FF671D60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8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F33-CD7D-4A73-8F74-ABC88665AECA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0E9-4A4B-4030-A92E-FF671D60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F33-CD7D-4A73-8F74-ABC88665AECA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0E9-4A4B-4030-A92E-FF671D60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F33-CD7D-4A73-8F74-ABC88665AECA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0E9-4A4B-4030-A92E-FF671D60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F33-CD7D-4A73-8F74-ABC88665AECA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0E9-4A4B-4030-A92E-FF671D60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5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3F33-CD7D-4A73-8F74-ABC88665AECA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60E9-4A4B-4030-A92E-FF671D60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4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ee\Desktop\gate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0FFFF"/>
              </a:clrFrom>
              <a:clrTo>
                <a:srgbClr val="D0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250"/>
                    </a14:imgEffect>
                    <a14:imgEffect>
                      <a14:saturation sat="2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87" y="1403838"/>
            <a:ext cx="1611413" cy="26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9000" y="417564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Will Graits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74656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Brainstorming Session: How to Boost Sales at Northwind</a:t>
            </a:r>
          </a:p>
          <a:p>
            <a:endParaRPr lang="en-US" dirty="0"/>
          </a:p>
          <a:p>
            <a:r>
              <a:rPr lang="en-US" dirty="0" smtClean="0"/>
              <a:t>“Customers order different quantities when offered discounts.”</a:t>
            </a:r>
          </a:p>
          <a:p>
            <a:endParaRPr lang="en-US" dirty="0"/>
          </a:p>
          <a:p>
            <a:r>
              <a:rPr lang="en-US" dirty="0" smtClean="0"/>
              <a:t>“The reps in London aren’t selling as much as the reps in the PNW.”</a:t>
            </a:r>
          </a:p>
          <a:p>
            <a:endParaRPr lang="en-US" dirty="0"/>
          </a:p>
          <a:p>
            <a:r>
              <a:rPr lang="en-US" dirty="0" smtClean="0"/>
              <a:t>“Our customers seemed to buy more in 2013.”</a:t>
            </a:r>
          </a:p>
          <a:p>
            <a:endParaRPr lang="en-US" dirty="0"/>
          </a:p>
          <a:p>
            <a:r>
              <a:rPr lang="en-US" dirty="0" smtClean="0"/>
              <a:t>“When we push beverages, we bring in more revenue.”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33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838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“Customers </a:t>
            </a:r>
            <a:r>
              <a:rPr lang="en-US" dirty="0" smtClean="0"/>
              <a:t>order different quantities </a:t>
            </a:r>
            <a:r>
              <a:rPr lang="en-US" dirty="0" smtClean="0"/>
              <a:t>when offered discounts.”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708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5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“The reps in London aren’t selling as much as the reps in the PNW.”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91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65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0"/>
            <a:ext cx="453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“Our customers seemed to buy more in 2013.”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44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40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85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“When we push beverages, we bring in more revenue.”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79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83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105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</dc:creator>
  <cp:lastModifiedBy>Stee</cp:lastModifiedBy>
  <cp:revision>3</cp:revision>
  <dcterms:created xsi:type="dcterms:W3CDTF">2019-02-02T15:56:03Z</dcterms:created>
  <dcterms:modified xsi:type="dcterms:W3CDTF">2019-02-03T04:14:51Z</dcterms:modified>
</cp:coreProperties>
</file>