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1F32"/>
    <a:srgbClr val="571CFC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5B05-C964-4200-9C7B-2BA57ADBB745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1210-6DA2-4CB3-9517-CA4D5055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1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5B05-C964-4200-9C7B-2BA57ADBB745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1210-6DA2-4CB3-9517-CA4D5055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3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5B05-C964-4200-9C7B-2BA57ADBB745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1210-6DA2-4CB3-9517-CA4D5055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5B05-C964-4200-9C7B-2BA57ADBB745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1210-6DA2-4CB3-9517-CA4D5055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5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5B05-C964-4200-9C7B-2BA57ADBB745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1210-6DA2-4CB3-9517-CA4D5055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4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5B05-C964-4200-9C7B-2BA57ADBB745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1210-6DA2-4CB3-9517-CA4D5055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9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5B05-C964-4200-9C7B-2BA57ADBB745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1210-6DA2-4CB3-9517-CA4D5055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7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5B05-C964-4200-9C7B-2BA57ADBB745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1210-6DA2-4CB3-9517-CA4D5055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5B05-C964-4200-9C7B-2BA57ADBB745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1210-6DA2-4CB3-9517-CA4D5055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3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5B05-C964-4200-9C7B-2BA57ADBB745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1210-6DA2-4CB3-9517-CA4D5055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5B05-C964-4200-9C7B-2BA57ADBB745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1210-6DA2-4CB3-9517-CA4D5055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8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A5B05-C964-4200-9C7B-2BA57ADBB745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C1210-6DA2-4CB3-9517-CA4D5055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5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317" y="207963"/>
            <a:ext cx="6309360" cy="9144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586317" y="2432109"/>
            <a:ext cx="6309360" cy="914400"/>
            <a:chOff x="2586317" y="2432109"/>
            <a:chExt cx="6309360" cy="914400"/>
          </a:xfrm>
        </p:grpSpPr>
        <p:sp>
          <p:nvSpPr>
            <p:cNvPr id="5" name="Rectangle 4"/>
            <p:cNvSpPr/>
            <p:nvPr/>
          </p:nvSpPr>
          <p:spPr>
            <a:xfrm>
              <a:off x="2586317" y="2432109"/>
              <a:ext cx="6309360" cy="914400"/>
            </a:xfrm>
            <a:prstGeom prst="rect">
              <a:avLst/>
            </a:prstGeom>
            <a:solidFill>
              <a:srgbClr val="981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7403" y="2495773"/>
              <a:ext cx="679033" cy="7835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567503" y="2896494"/>
              <a:ext cx="4346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Indian Institute of Technology Ropar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9166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Narayanan C Krishnan</dc:creator>
  <cp:lastModifiedBy>Narayanan C Krishnan</cp:lastModifiedBy>
  <cp:revision>6</cp:revision>
  <dcterms:created xsi:type="dcterms:W3CDTF">2013-12-13T08:30:10Z</dcterms:created>
  <dcterms:modified xsi:type="dcterms:W3CDTF">2014-01-02T10:01:20Z</dcterms:modified>
</cp:coreProperties>
</file>