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2EA0-B3CB-43E7-BC68-B0643ED6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2EF1E-93F1-4B63-B01E-EDF2AA4B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F54C-984E-4FEF-AFD3-227E6C8D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0AC1-ED73-48CE-911E-2045096A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C0DA-D1BC-413D-B1EB-04B554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5BD4-B35D-4E08-8430-43C2D7D2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DC1C0-2C27-4BBB-AE6B-4AA19F47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4415-3510-40EE-9930-41B66A19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E69B-787C-4F8F-A529-457C44B5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8E7E-CCFC-4F94-B112-39CC62AC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F135-8ACA-40E8-A527-99B3527EE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7024C-F918-409A-AAFC-C6C0D5F9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0BD6-3439-44CF-9141-3B20943B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6A07-105C-44BA-98F0-D98978D6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5FE4-8913-4D43-89CB-ECEA802F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B003-4E4A-45C5-A43C-1603B1BC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D8F0-4695-4B95-9858-4ADA5696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7054-E401-4624-9206-5C0A54F9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EEFD-DBF2-464F-A965-9E6DC265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0AEC-1AA5-43E5-AAFA-4919235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351E-8CB2-48C2-A14F-3E2BA1F0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D2A4-0F48-4701-B2FA-6C856CFD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7A94-751B-456B-9E28-2C730081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2A07-3AC9-454B-818F-F49C146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F08B-08CB-4163-A5DC-20ADA26A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BAB5-C532-41C4-A677-398DF16D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42ED-6A4B-41BC-9003-CEAB6D0FB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1883-D2E6-494C-A56B-4A7EF84C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8BB08-FC6D-49C6-BE45-5783F9B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71B6-406B-4043-A3AE-A8159E87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8D9F-4147-42F7-95D7-148EDCEA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E71C-180D-491B-B922-CE39209A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52355-4971-4BDD-8355-849678FA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D955E-C0C3-4161-820D-03265A47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64176-72F8-4C7B-969B-0747B1D1C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FDB3A-10DC-4ACA-91A6-C52DDE3A3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25694-12BF-4175-A1D4-C1095B31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D9333-72C8-48AA-88C8-1329CAE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7F5AA-5981-461E-8759-A754BC7E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B909-D3D2-41B3-B109-7B9A1C63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A490-99D7-4D13-8EC1-682251D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07524-8591-4530-AD54-60385F9B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FB98D-53C3-4570-8E54-DC4CDA59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44E37-E679-4331-AA33-275E8055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AE400-5D3C-4A45-886A-52987525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446C7-2D2E-4241-8771-DDD026D7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E27A-332B-4BEF-BA87-32DBCB27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B874-BB53-45BD-834D-7AB18C10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B9DD5-C2EA-4A8B-8F60-900C68EF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CA74-4FEA-4C00-BAE8-38751AA5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2619E-8FAE-428F-9D70-BAE300A3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19BF-D685-46C0-AF6D-22ED9499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9B2A-0642-4296-BD6D-26C29EA4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8CFC9-115C-427C-8FB3-5D1E98EA0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7C0BB-FBAE-4A0A-89BE-A914DEEA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36924-9FA8-4421-9F39-26554FD6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64A15-5423-430A-BA42-5F1F1149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637F-25E6-4A5C-BC4E-96938C28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D3D2D-1BE9-4276-87E7-3A2A86B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097-5CC3-4771-B9EA-8F79D06B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6055-E3CA-4B01-B962-61164936A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91D9-4501-4F6F-9541-0DEBE1F23E9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8E28-6153-44E2-9B8D-9499A27EB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7FB7-26DA-4524-985B-DED0C33F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F8CB-A2D2-471F-906E-40C85D3F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106F-CE67-405D-9783-F83ED6229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Marking Extraction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175268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0BAD-ADB4-40F2-A2DA-6E5D2679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/>
              <a:t>Shadow of cars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94AD64B-138F-4209-98A3-213AAA59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A screen 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1E8E4347-5B4F-437D-8D12-5C7B9DB99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36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968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DCF-6919-46B3-8CF4-08BAA5D5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 dirty="0"/>
              <a:t>Letters not extracted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6527-B6CB-4579-9179-81576975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F28C3-C569-4AD6-9F40-48A750836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213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023C-B6D6-45C8-B5B4-0D1A9C1A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/>
              <a:t>In completed marks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ED80EB-4A72-4300-9808-75292F73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ACC84-F900-4CFC-A361-EE70A2CA5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r="7778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5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6B14-3461-4C52-9363-352B138C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Marks of low density and intensity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EC2F0C-63E0-403B-B12C-19EC325E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1A662-A839-422B-BE15-C59751926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" r="2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240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710D-D502-43C8-B72B-8F91B882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 dirty="0"/>
              <a:t>False positive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E60448-E910-47DB-84D2-80647487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8D542-C8D9-4816-9532-D4C7ABF4E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511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Road Marking Extraction Error Analysis</vt:lpstr>
      <vt:lpstr>Shadow of cars</vt:lpstr>
      <vt:lpstr>Letters not extracted</vt:lpstr>
      <vt:lpstr>In completed marks</vt:lpstr>
      <vt:lpstr>Marks of low density and intensity</vt:lpstr>
      <vt:lpstr>False positive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Marking Extraction Error Analysis</dc:title>
  <dc:creator>Renjie Shao</dc:creator>
  <cp:lastModifiedBy>Renjie Shao</cp:lastModifiedBy>
  <cp:revision>1</cp:revision>
  <dcterms:created xsi:type="dcterms:W3CDTF">2021-07-26T17:47:59Z</dcterms:created>
  <dcterms:modified xsi:type="dcterms:W3CDTF">2021-07-27T01:36:11Z</dcterms:modified>
</cp:coreProperties>
</file>