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70" r:id="rId11"/>
    <p:sldId id="271" r:id="rId12"/>
    <p:sldId id="272"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61007" autoAdjust="0"/>
  </p:normalViewPr>
  <p:slideViewPr>
    <p:cSldViewPr snapToGrid="0">
      <p:cViewPr varScale="1">
        <p:scale>
          <a:sx n="114" d="100"/>
          <a:sy n="114" d="100"/>
        </p:scale>
        <p:origin x="618" y="57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5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39590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79365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続いて、私たちがこのシステムを制作するうえで、苦労した点、工夫した点、反省点を一人一人、順に発表したいと思います。</a:t>
            </a:r>
            <a:endParaRPr kumimoji="1" lang="en-US" altLang="ja-JP" dirty="0"/>
          </a:p>
          <a:p>
            <a:r>
              <a:rPr lang="ja-JP" altLang="en-US" dirty="0"/>
              <a:t>　まず、苦労した点は、</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26723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　最後に、</a:t>
            </a:r>
            <a:r>
              <a:rPr lang="ja-JP" altLang="en-US" dirty="0"/>
              <a:t>チーム漢で実際にチーム開発演習を行う上で、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r>
              <a:rPr lang="ja-JP" altLang="en-US" dirty="0"/>
              <a:t>　演習をする中で、プログラミングの知識やチームで動くという面も学ぶことができた。</a:t>
            </a:r>
            <a:endParaRPr lang="en-US" altLang="ja-JP" dirty="0"/>
          </a:p>
          <a:p>
            <a:r>
              <a:rPr lang="ja-JP" altLang="en-US" dirty="0"/>
              <a:t>　このチーム開発演習で身に着けた経験を少しでも業務に生かすことができるように頑張りたい。</a:t>
            </a:r>
            <a:endParaRPr lang="en-US" altLang="ja-JP" dirty="0"/>
          </a:p>
          <a:p>
            <a:r>
              <a:rPr lang="ja-JP" altLang="en-US" dirty="0"/>
              <a:t>なによりもこのチーム開発演習で一番吸収できたことは、</a:t>
            </a:r>
            <a:endParaRPr lang="en-US" altLang="ja-JP" dirty="0"/>
          </a:p>
          <a:p>
            <a:r>
              <a:rPr lang="ja-JP" altLang="en-US" u="sng" dirty="0">
                <a:solidFill>
                  <a:srgbClr val="FF0000"/>
                </a:solidFill>
              </a:rPr>
              <a:t>　漢としての自覚をもち、漢力が磨かれた。</a:t>
            </a:r>
            <a:endParaRPr lang="en-US" altLang="ja-JP" u="sng" dirty="0">
              <a:solidFill>
                <a:srgbClr val="FF0000"/>
              </a:solidFill>
            </a:endParaRPr>
          </a:p>
          <a:p>
            <a:r>
              <a:rPr lang="ja-JP" altLang="en-US" dirty="0"/>
              <a:t>これがとても大きいです。</a:t>
            </a:r>
            <a:endParaRPr lang="en-US" altLang="ja-JP" dirty="0"/>
          </a:p>
          <a:p>
            <a:r>
              <a:rPr lang="ja-JP" altLang="en-US" dirty="0"/>
              <a:t>今後も漢として頑張っていきたいです。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アプリのターゲットとしましては、健康志向を持つユーザーの方向けになります。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メンバーはリーダーが花岡宗史、サブリーダーが伊藤明洋、書記が秦伊吹です。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37</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回、テスト実施し、出現したバグ数が</a:t>
            </a:r>
            <a:r>
              <a:rPr lang="en-US" altLang="ja-JP" dirty="0"/>
              <a:t>50</a:t>
            </a:r>
            <a:r>
              <a:rPr lang="ja-JP" altLang="en-US" dirty="0"/>
              <a:t>回となっています。バグについては現在修正済みです。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担当者の設定を決定しました。作業の細分化を行うことで、自身のやるべきことが明確になっ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基本設計書よりもさらに詳細な製造にあたっての画面のレイアウトや画面入出力の洗い出しを行い、製造をする際に悩むことがないように設計書を作成いたしました。</a:t>
            </a:r>
            <a:endParaRPr lang="en-US" altLang="ja-JP" dirty="0"/>
          </a:p>
          <a:p>
            <a:r>
              <a:rPr lang="ja-JP" altLang="en-US" dirty="0"/>
              <a:t>　そして、詳細設計書に基づきながらプログラミング、製造を行いました。ここでは製造を行いながら並行して、単体テストや結合テストを行い、バグを洗い出しながら進めることで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詳細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2021/5/28</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花岡宗史</a:t>
            </a:r>
            <a:endParaRPr kumimoji="1" lang="en-US" altLang="ja-JP" u="sng" dirty="0"/>
          </a:p>
          <a:p>
            <a:pPr marL="0" indent="0">
              <a:buNone/>
            </a:pPr>
            <a:r>
              <a:rPr lang="ja-JP" altLang="en-US" dirty="0"/>
              <a:t>苦労した点：バグの洗い出し、デザインの考案</a:t>
            </a:r>
            <a:endParaRPr lang="en-US" altLang="ja-JP" dirty="0"/>
          </a:p>
          <a:p>
            <a:pPr marL="0" indent="0">
              <a:buNone/>
            </a:pPr>
            <a:endParaRPr kumimoji="1" lang="en-US" altLang="ja-JP" dirty="0"/>
          </a:p>
          <a:p>
            <a:pPr marL="0" indent="0">
              <a:buNone/>
            </a:pPr>
            <a:r>
              <a:rPr lang="ja-JP" altLang="en-US" dirty="0"/>
              <a:t>工夫した点：ランキングページにおける指定期間ごとの日付の処理</a:t>
            </a:r>
            <a:endParaRPr lang="en-US" altLang="ja-JP" dirty="0"/>
          </a:p>
          <a:p>
            <a:pPr marL="0" indent="0">
              <a:buNone/>
            </a:pPr>
            <a:endParaRPr lang="en-US" altLang="ja-JP" dirty="0"/>
          </a:p>
          <a:p>
            <a:pPr marL="0" indent="0">
              <a:buNone/>
            </a:pPr>
            <a:r>
              <a:rPr lang="ja-JP" altLang="en-US" dirty="0"/>
              <a:t>反省点：コードの甘さによるランキングページの処理の遅延</a:t>
            </a:r>
            <a:endParaRPr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185059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kumimoji="1" lang="ja-JP" altLang="en-US" u="sng" dirty="0"/>
              <a:t>伊藤明洋</a:t>
            </a:r>
            <a:endParaRPr kumimoji="1" lang="en-US" altLang="ja-JP" u="sng" dirty="0"/>
          </a:p>
          <a:p>
            <a:pPr marL="0" indent="0">
              <a:buNone/>
            </a:pPr>
            <a:r>
              <a:rPr lang="ja-JP" altLang="en-US" dirty="0"/>
              <a:t>苦労した点：カスタム画面でテーマを変更したときに、それに伴い</a:t>
            </a:r>
            <a:r>
              <a:rPr lang="en-US" altLang="ja-JP" dirty="0"/>
              <a:t>DB</a:t>
            </a:r>
            <a:r>
              <a:rPr lang="ja-JP" altLang="en-US" dirty="0"/>
              <a:t>も変更される処理</a:t>
            </a:r>
            <a:endParaRPr lang="en-US" altLang="ja-JP" dirty="0"/>
          </a:p>
          <a:p>
            <a:pPr marL="0" indent="0">
              <a:buNone/>
            </a:pPr>
            <a:endParaRPr kumimoji="1" lang="en-US" altLang="ja-JP" dirty="0"/>
          </a:p>
          <a:p>
            <a:pPr marL="0" indent="0">
              <a:buNone/>
            </a:pPr>
            <a:r>
              <a:rPr lang="ja-JP" altLang="en-US" dirty="0"/>
              <a:t>工夫した点：カスタムページで、スクリプト、関数、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lang="en-US" altLang="ja-JP" dirty="0"/>
          </a:p>
          <a:p>
            <a:pPr marL="0" indent="0">
              <a:buNone/>
            </a:pPr>
            <a:r>
              <a:rPr lang="ja-JP" altLang="en-US" dirty="0"/>
              <a:t>反省点：変更の処理を共通関数に上手く纏められず、力不足だった。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24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秦伊吹</a:t>
            </a:r>
            <a:endParaRPr kumimoji="1" lang="en-US" altLang="ja-JP" u="sng" dirty="0"/>
          </a:p>
          <a:p>
            <a:pPr marL="0" indent="0">
              <a:buNone/>
            </a:pPr>
            <a:r>
              <a:rPr lang="ja-JP" altLang="en-US" dirty="0"/>
              <a:t>苦労した点：管理者ページで管理者以外の全ユーザー情報を表示させる処理</a:t>
            </a:r>
            <a:endParaRPr lang="en-US" altLang="ja-JP" dirty="0"/>
          </a:p>
          <a:p>
            <a:pPr marL="0" indent="0">
              <a:buNone/>
            </a:pPr>
            <a:endParaRPr kumimoji="1" lang="en-US" altLang="ja-JP" dirty="0"/>
          </a:p>
          <a:p>
            <a:pPr marL="0" indent="0">
              <a:buNone/>
            </a:pPr>
            <a:r>
              <a:rPr lang="ja-JP" altLang="en-US" dirty="0"/>
              <a:t>工夫した点：管理者ページでチェックを入れた全ユーザー情報を削除できるようにした。</a:t>
            </a:r>
            <a:endParaRPr lang="en-US" altLang="ja-JP" dirty="0"/>
          </a:p>
          <a:p>
            <a:pPr marL="0" indent="0">
              <a:buNone/>
            </a:pPr>
            <a:endParaRPr lang="en-US" altLang="ja-JP" dirty="0"/>
          </a:p>
          <a:p>
            <a:pPr marL="0" indent="0">
              <a:buNone/>
            </a:pPr>
            <a:r>
              <a:rPr lang="ja-JP" altLang="en-US" dirty="0"/>
              <a:t>反省点：管理者ページからもユーザ情報を変更できるようにできればよかった。</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695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pPr marL="0" indent="0">
              <a:buNone/>
            </a:pPr>
            <a:r>
              <a:rPr lang="ja-JP" altLang="en-US" dirty="0"/>
              <a:t>　チーム漢で実際にチーム開発演習を行う上で、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pPr marL="0" indent="0">
              <a:buNone/>
            </a:pPr>
            <a:r>
              <a:rPr lang="ja-JP" altLang="en-US" dirty="0"/>
              <a:t>　演習をする中で、プログラミングの知識やチームで動くという面も学ぶことができた。</a:t>
            </a:r>
            <a:endParaRPr lang="en-US" altLang="ja-JP" dirty="0"/>
          </a:p>
          <a:p>
            <a:pPr marL="0" indent="0">
              <a:buNone/>
            </a:pPr>
            <a:r>
              <a:rPr lang="ja-JP" altLang="en-US" dirty="0"/>
              <a:t>　このチーム開発演習で身に着けた経験を少しでも業務に生かすことができるように頑張りたい。</a:t>
            </a:r>
            <a:endParaRPr lang="en-US" altLang="ja-JP" dirty="0"/>
          </a:p>
          <a:p>
            <a:pPr marL="0" indent="0">
              <a:buNone/>
            </a:pPr>
            <a:r>
              <a:rPr lang="ja-JP" altLang="en-US" u="sng" dirty="0">
                <a:solidFill>
                  <a:srgbClr val="FF0000"/>
                </a:solidFill>
              </a:rPr>
              <a:t>　漢としての自覚をもち、漢力が磨かれた。</a:t>
            </a:r>
            <a:endParaRPr lang="en-US" altLang="ja-JP" u="sng" dirty="0">
              <a:solidFill>
                <a:srgbClr val="FF0000"/>
              </a:solidFill>
            </a:endParaRPr>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2021/5/28</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kumimoji="1" lang="ja-JP" altLang="en-US" sz="3600" dirty="0">
                <a:latin typeface="メイリオ" panose="020B0604030504040204" pitchFamily="50" charset="-128"/>
                <a:ea typeface="メイリオ" panose="020B0604030504040204" pitchFamily="50" charset="-128"/>
              </a:rPr>
              <a:t>、開発工程説明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kumimoji="1" lang="ja-JP" altLang="en-US" sz="3600" dirty="0">
                <a:latin typeface="メイリオ" panose="020B0604030504040204" pitchFamily="50" charset="-128"/>
                <a:ea typeface="メイリオ" panose="020B0604030504040204" pitchFamily="50" charset="-128"/>
              </a:rPr>
              <a:t>、苦労した点、工夫した点、反省点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2906478"/>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ja-JP" b="1" dirty="0">
                <a:solidFill>
                  <a:srgbClr val="000000"/>
                </a:solidFill>
                <a:latin typeface="メイリオ" panose="020B0604030504040204" pitchFamily="50" charset="-128"/>
              </a:rPr>
              <a:t>メンバー</a:t>
            </a: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ja-JP" altLang="ja-JP" sz="2800"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ja-JP"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発生したバグは現在修正済み。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1747</Words>
  <Application>Microsoft Office PowerPoint</Application>
  <PresentationFormat>ワイド画面</PresentationFormat>
  <Paragraphs>175</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42</cp:revision>
  <dcterms:created xsi:type="dcterms:W3CDTF">2021-05-26T05:27:17Z</dcterms:created>
  <dcterms:modified xsi:type="dcterms:W3CDTF">2021-05-28T02:50:58Z</dcterms:modified>
</cp:coreProperties>
</file>