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257" r:id="rId3"/>
    <p:sldId id="268" r:id="rId4"/>
    <p:sldId id="258" r:id="rId5"/>
    <p:sldId id="259" r:id="rId6"/>
    <p:sldId id="265" r:id="rId7"/>
    <p:sldId id="260" r:id="rId8"/>
    <p:sldId id="266" r:id="rId9"/>
    <p:sldId id="261" r:id="rId10"/>
    <p:sldId id="270" r:id="rId11"/>
    <p:sldId id="271" r:id="rId12"/>
    <p:sldId id="272" r:id="rId13"/>
    <p:sldId id="263" r:id="rId14"/>
    <p:sldId id="264"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43" autoAdjust="0"/>
    <p:restoredTop sz="61007" autoAdjust="0"/>
  </p:normalViewPr>
  <p:slideViewPr>
    <p:cSldViewPr snapToGrid="0">
      <p:cViewPr varScale="1">
        <p:scale>
          <a:sx n="41" d="100"/>
          <a:sy n="41" d="100"/>
        </p:scale>
        <p:origin x="1632" y="48"/>
      </p:cViewPr>
      <p:guideLst/>
    </p:cSldViewPr>
  </p:slideViewPr>
  <p:outlineViewPr>
    <p:cViewPr>
      <p:scale>
        <a:sx n="33" d="100"/>
        <a:sy n="33" d="100"/>
      </p:scale>
      <p:origin x="0" y="-102"/>
    </p:cViewPr>
  </p:outlineViewPr>
  <p:notesTextViewPr>
    <p:cViewPr>
      <p:scale>
        <a:sx n="3" d="2"/>
        <a:sy n="3" d="2"/>
      </p:scale>
      <p:origin x="0" y="-1132"/>
    </p:cViewPr>
  </p:notesTextViewPr>
  <p:sorterViewPr>
    <p:cViewPr>
      <p:scale>
        <a:sx n="100" d="100"/>
        <a:sy n="100" d="100"/>
      </p:scale>
      <p:origin x="0" y="0"/>
    </p:cViewPr>
  </p:sorterViewPr>
  <p:notesViewPr>
    <p:cSldViewPr snapToGrid="0">
      <p:cViewPr>
        <p:scale>
          <a:sx n="100" d="100"/>
          <a:sy n="100" d="100"/>
        </p:scale>
        <p:origin x="355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9A0B6B2A-9B14-4EDB-9D6C-C4AB659AB7A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40368B5D-2559-4F83-9587-098D476896E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CED67AD-833E-4394-A053-51126191BB46}" type="datetimeFigureOut">
              <a:rPr kumimoji="1" lang="ja-JP" altLang="en-US" smtClean="0"/>
              <a:t>2021/5/31</a:t>
            </a:fld>
            <a:endParaRPr kumimoji="1" lang="ja-JP" altLang="en-US"/>
          </a:p>
        </p:txBody>
      </p:sp>
      <p:sp>
        <p:nvSpPr>
          <p:cNvPr id="4" name="フッター プレースホルダー 3">
            <a:extLst>
              <a:ext uri="{FF2B5EF4-FFF2-40B4-BE49-F238E27FC236}">
                <a16:creationId xmlns:a16="http://schemas.microsoft.com/office/drawing/2014/main" id="{FFC0B75E-FAEC-45F7-8D74-8C665871EDF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724E9C1E-C4E5-4533-91E3-A7475E792A3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6D9B10F-688B-469F-A4EA-011E99E2022B}" type="slidenum">
              <a:rPr kumimoji="1" lang="ja-JP" altLang="en-US" smtClean="0"/>
              <a:t>‹#›</a:t>
            </a:fld>
            <a:endParaRPr kumimoji="1" lang="ja-JP" altLang="en-US"/>
          </a:p>
        </p:txBody>
      </p:sp>
    </p:spTree>
    <p:extLst>
      <p:ext uri="{BB962C8B-B14F-4D97-AF65-F5344CB8AC3E}">
        <p14:creationId xmlns:p14="http://schemas.microsoft.com/office/powerpoint/2010/main" val="19719747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34E251-8A8A-4EC2-8937-554E0E192158}" type="datetimeFigureOut">
              <a:rPr kumimoji="1" lang="ja-JP" altLang="en-US" smtClean="0"/>
              <a:t>2021/5/31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A51397-57FA-4C3E-8E3E-2B310B7137DA}" type="slidenum">
              <a:rPr kumimoji="1" lang="ja-JP" altLang="en-US" smtClean="0"/>
              <a:t>‹#›</a:t>
            </a:fld>
            <a:endParaRPr kumimoji="1" lang="ja-JP" altLang="en-US"/>
          </a:p>
        </p:txBody>
      </p:sp>
    </p:spTree>
    <p:extLst>
      <p:ext uri="{BB962C8B-B14F-4D97-AF65-F5344CB8AC3E}">
        <p14:creationId xmlns:p14="http://schemas.microsoft.com/office/powerpoint/2010/main" val="355257767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これからチーム漢のチーム開発演習の成果発表を始めさせていただきます。</a:t>
            </a:r>
            <a:endParaRPr kumimoji="1" lang="en-US" altLang="ja-JP" dirty="0"/>
          </a:p>
          <a:p>
            <a:r>
              <a:rPr lang="ja-JP" altLang="en-US" dirty="0"/>
              <a:t>よろしくお願いします。</a:t>
            </a:r>
            <a:endParaRPr lang="en-US" altLang="ja-JP" dirty="0"/>
          </a:p>
          <a:p>
            <a:r>
              <a:rPr kumimoji="1" lang="ja-JP" altLang="en-US" dirty="0"/>
              <a:t>私たちのチームは「あなたの健康の第一歩を後押しする」リサーチ</a:t>
            </a:r>
            <a:r>
              <a:rPr kumimoji="1" lang="en-US" altLang="ja-JP" dirty="0"/>
              <a:t>GO</a:t>
            </a:r>
            <a:r>
              <a:rPr kumimoji="1" lang="ja-JP" altLang="en-US" dirty="0"/>
              <a:t>というアプリを作成いたしました。</a:t>
            </a:r>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1</a:t>
            </a:fld>
            <a:endParaRPr kumimoji="1" lang="ja-JP" altLang="en-US"/>
          </a:p>
        </p:txBody>
      </p:sp>
    </p:spTree>
    <p:extLst>
      <p:ext uri="{BB962C8B-B14F-4D97-AF65-F5344CB8AC3E}">
        <p14:creationId xmlns:p14="http://schemas.microsoft.com/office/powerpoint/2010/main" val="28972966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　続いて、私たちがこのシステムを制作した上での、苦労した点、工夫した点、反省点を各自、発表していきたいと思います。</a:t>
            </a:r>
            <a:endParaRPr kumimoji="1" lang="en-US" altLang="ja-JP" dirty="0"/>
          </a:p>
          <a:p>
            <a:r>
              <a:rPr lang="ja-JP" altLang="en-US" dirty="0"/>
              <a:t>　まず、花岡が</a:t>
            </a:r>
            <a:r>
              <a:rPr kumimoji="1" lang="ja-JP" altLang="en-US" dirty="0"/>
              <a:t>発表致します。</a:t>
            </a:r>
            <a:endParaRPr kumimoji="1" lang="en-US" altLang="ja-JP" dirty="0"/>
          </a:p>
          <a:p>
            <a:r>
              <a:rPr lang="ja-JP" altLang="en-US" dirty="0"/>
              <a:t>苦労した点としましては、メンバーが作成したコードを一通り読み直し、バグを洗い出して修正したことと、</a:t>
            </a:r>
            <a:r>
              <a:rPr lang="en-US" altLang="ja-JP" dirty="0"/>
              <a:t>CSS</a:t>
            </a:r>
            <a:r>
              <a:rPr lang="ja-JP" altLang="en-US" dirty="0"/>
              <a:t>によるデザインを考案し、実装したことです。</a:t>
            </a:r>
            <a:endParaRPr lang="en-US" altLang="ja-JP" dirty="0"/>
          </a:p>
          <a:p>
            <a:r>
              <a:rPr kumimoji="1" lang="ja-JP" altLang="en-US" dirty="0"/>
              <a:t>工夫した点としましては、ランキングページ作成の際のコード記述時に使用した日付関数を応用し、様々な期間での処理を可能にしたことです。</a:t>
            </a:r>
            <a:endParaRPr kumimoji="1" lang="en-US" altLang="ja-JP" dirty="0"/>
          </a:p>
          <a:p>
            <a:endParaRPr kumimoji="1" lang="en-US" altLang="ja-JP" dirty="0"/>
          </a:p>
          <a:p>
            <a:r>
              <a:rPr kumimoji="1" lang="ja-JP" altLang="en-US" dirty="0"/>
              <a:t>反省点としましては、ランキングページにおいて、システムの動作は問題ないものの読み込みが遅くなってしまった点です。</a:t>
            </a:r>
            <a:endParaRPr kumimoji="1" lang="en-US" altLang="ja-JP" dirty="0"/>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10</a:t>
            </a:fld>
            <a:endParaRPr kumimoji="1" lang="ja-JP" altLang="en-US"/>
          </a:p>
        </p:txBody>
      </p:sp>
    </p:spTree>
    <p:extLst>
      <p:ext uri="{BB962C8B-B14F-4D97-AF65-F5344CB8AC3E}">
        <p14:creationId xmlns:p14="http://schemas.microsoft.com/office/powerpoint/2010/main" val="3959005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　続いて、伊藤明洋が発表致します。</a:t>
            </a:r>
            <a:endParaRPr kumimoji="1" lang="en-US" altLang="ja-JP" dirty="0"/>
          </a:p>
          <a:p>
            <a:r>
              <a:rPr lang="ja-JP" altLang="en-US" dirty="0"/>
              <a:t>　まず、苦労した点は、カスタムページでテーマを変更した際に、それに伴ってデータベースの値も変更される処理です。</a:t>
            </a:r>
            <a:endParaRPr kumimoji="1" lang="en-US" altLang="ja-JP" dirty="0"/>
          </a:p>
          <a:p>
            <a:r>
              <a:rPr kumimoji="1" lang="ja-JP" altLang="en-US" dirty="0"/>
              <a:t>その処理を作成する際、スクリプトの中でデータベースの処理を行いたかったんですが、なかなか上手くいかず、関数とフォームを組み合わせて処理を行うという工夫をしました。</a:t>
            </a:r>
            <a:endParaRPr kumimoji="1" lang="en-US" altLang="ja-JP" dirty="0"/>
          </a:p>
          <a:p>
            <a:r>
              <a:rPr kumimoji="1" lang="ja-JP" altLang="en-US" dirty="0"/>
              <a:t>　反省点といたしましては、プロフィール情報の変更やメールアドレス、パスワードの変更の処理を共通関数にまとめることができなかった点です。</a:t>
            </a:r>
            <a:endParaRPr lang="en-US" altLang="ja-JP" dirty="0"/>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11</a:t>
            </a:fld>
            <a:endParaRPr kumimoji="1" lang="ja-JP" altLang="en-US"/>
          </a:p>
        </p:txBody>
      </p:sp>
    </p:spTree>
    <p:extLst>
      <p:ext uri="{BB962C8B-B14F-4D97-AF65-F5344CB8AC3E}">
        <p14:creationId xmlns:p14="http://schemas.microsoft.com/office/powerpoint/2010/main" val="7936512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　続いて、秦が発表致します。</a:t>
            </a:r>
            <a:endParaRPr kumimoji="1" lang="en-US" altLang="ja-JP" dirty="0"/>
          </a:p>
          <a:p>
            <a:r>
              <a:rPr lang="ja-JP" altLang="en-US" dirty="0"/>
              <a:t>　まず、苦労した点は、管理者ページで管理者以外の全ユーザーを表示させる処理です。この処理では</a:t>
            </a:r>
            <a:r>
              <a:rPr lang="en-US" altLang="ja-JP" dirty="0"/>
              <a:t>HTML</a:t>
            </a:r>
            <a:r>
              <a:rPr lang="ja-JP" altLang="en-US" dirty="0"/>
              <a:t>の中で</a:t>
            </a:r>
            <a:r>
              <a:rPr lang="en-US" altLang="ja-JP" dirty="0"/>
              <a:t>PHP</a:t>
            </a:r>
            <a:r>
              <a:rPr lang="ja-JP" altLang="en-US" dirty="0"/>
              <a:t>の処理を行わないといけなかったので、どのようにコードを書けばよいか迷い苦労しました。</a:t>
            </a:r>
            <a:endParaRPr lang="en-US" altLang="ja-JP" dirty="0"/>
          </a:p>
          <a:p>
            <a:r>
              <a:rPr lang="ja-JP" altLang="en-US" dirty="0"/>
              <a:t>次に工夫した点は、同様に管理者ページでチェックを入れた全ユーザー情報を削除できるようにした点です。これにより複数のユーザーをまとめて削除できます。</a:t>
            </a:r>
            <a:endParaRPr lang="en-US" altLang="ja-JP" dirty="0"/>
          </a:p>
          <a:p>
            <a:r>
              <a:rPr lang="ja-JP" altLang="en-US" dirty="0"/>
              <a:t>次に反省点は、管理者ページからもユーザー情報の変更処理を加えられなかった点です。</a:t>
            </a:r>
            <a:endParaRPr lang="en-US" altLang="ja-JP" dirty="0"/>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12</a:t>
            </a:fld>
            <a:endParaRPr kumimoji="1" lang="ja-JP" altLang="en-US"/>
          </a:p>
        </p:txBody>
      </p:sp>
    </p:spTree>
    <p:extLst>
      <p:ext uri="{BB962C8B-B14F-4D97-AF65-F5344CB8AC3E}">
        <p14:creationId xmlns:p14="http://schemas.microsoft.com/office/powerpoint/2010/main" val="26723959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1143000"/>
            <a:ext cx="5486400" cy="3086100"/>
          </a:xfrm>
        </p:spPr>
      </p:sp>
      <p:sp>
        <p:nvSpPr>
          <p:cNvPr id="3" name="ノート プレースホルダー 2"/>
          <p:cNvSpPr>
            <a:spLocks noGrp="1"/>
          </p:cNvSpPr>
          <p:nvPr>
            <p:ph type="body" idx="1"/>
          </p:nvPr>
        </p:nvSpPr>
        <p:spPr/>
        <p:txBody>
          <a:bodyPr/>
          <a:lstStyle/>
          <a:p>
            <a:r>
              <a:rPr kumimoji="1" lang="ja-JP" altLang="en-US" dirty="0"/>
              <a:t>　最後に、</a:t>
            </a:r>
            <a:r>
              <a:rPr lang="ja-JP" altLang="en-US" dirty="0"/>
              <a:t>チーム漢で実際に開発演習を行う上で、</a:t>
            </a:r>
            <a:r>
              <a:rPr lang="en-US" altLang="ja-JP" dirty="0"/>
              <a:t>0</a:t>
            </a:r>
            <a:r>
              <a:rPr lang="ja-JP" altLang="en-US" dirty="0"/>
              <a:t>から</a:t>
            </a:r>
            <a:r>
              <a:rPr lang="en-US" altLang="ja-JP" dirty="0"/>
              <a:t>1</a:t>
            </a:r>
            <a:r>
              <a:rPr lang="ja-JP" altLang="en-US" dirty="0"/>
              <a:t>を生み出すことの難しさや、チームで一体となって一つの目標を達成するという楽しさや達成感を味わうことができました。　</a:t>
            </a:r>
            <a:endParaRPr lang="en-US" altLang="ja-JP" dirty="0"/>
          </a:p>
          <a:p>
            <a:r>
              <a:rPr lang="ja-JP" altLang="en-US" dirty="0"/>
              <a:t>演習を通して、プログラミングの知識やチームで動くことの重要性も学ぶことができました。</a:t>
            </a:r>
            <a:endParaRPr lang="en-US" altLang="ja-JP" dirty="0"/>
          </a:p>
          <a:p>
            <a:r>
              <a:rPr lang="ja-JP" altLang="en-US" dirty="0"/>
              <a:t>　身につけた経験を少しでも業務に生かすことができるように頑張りたいと考えています。</a:t>
            </a:r>
            <a:endParaRPr lang="en-US" altLang="ja-JP" dirty="0"/>
          </a:p>
          <a:p>
            <a:r>
              <a:rPr lang="ja-JP" altLang="en-US" i="1" dirty="0"/>
              <a:t>なによりも最も吸収できたことは、</a:t>
            </a:r>
            <a:endParaRPr lang="en-US" altLang="ja-JP" i="1" dirty="0"/>
          </a:p>
          <a:p>
            <a:r>
              <a:rPr lang="ja-JP" altLang="en-US" i="1" u="sng" dirty="0">
                <a:solidFill>
                  <a:srgbClr val="FF0000"/>
                </a:solidFill>
              </a:rPr>
              <a:t>　漢としての自覚をもち、漢力が磨かれた。</a:t>
            </a:r>
            <a:endParaRPr lang="en-US" altLang="ja-JP" i="1" u="sng" dirty="0">
              <a:solidFill>
                <a:srgbClr val="FF0000"/>
              </a:solidFill>
            </a:endParaRPr>
          </a:p>
          <a:p>
            <a:r>
              <a:rPr lang="ja-JP" altLang="en-US" i="1" dirty="0"/>
              <a:t>この要素がとても大きいです。</a:t>
            </a:r>
            <a:endParaRPr lang="en-US" altLang="ja-JP" i="1" dirty="0"/>
          </a:p>
          <a:p>
            <a:r>
              <a:rPr lang="ja-JP" altLang="en-US" i="1" dirty="0"/>
              <a:t>今後も漢として頑張っていきたいです。</a:t>
            </a:r>
            <a:endParaRPr lang="en-US" altLang="ja-JP" i="1" dirty="0"/>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13</a:t>
            </a:fld>
            <a:endParaRPr kumimoji="1" lang="ja-JP" altLang="en-US"/>
          </a:p>
        </p:txBody>
      </p:sp>
    </p:spTree>
    <p:extLst>
      <p:ext uri="{BB962C8B-B14F-4D97-AF65-F5344CB8AC3E}">
        <p14:creationId xmlns:p14="http://schemas.microsoft.com/office/powerpoint/2010/main" val="8133233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以上でチーム漢の開発演習の成果発表会を終了します。</a:t>
            </a:r>
            <a:endParaRPr kumimoji="1" lang="en-US" altLang="ja-JP" dirty="0"/>
          </a:p>
          <a:p>
            <a:r>
              <a:rPr lang="ja-JP" altLang="en-US" dirty="0"/>
              <a:t>ご清聴ありがとうございました。</a:t>
            </a:r>
            <a:endParaRPr kumimoji="1" lang="ja-JP" altLang="en-US" dirty="0"/>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14</a:t>
            </a:fld>
            <a:endParaRPr kumimoji="1" lang="ja-JP" altLang="en-US"/>
          </a:p>
        </p:txBody>
      </p:sp>
    </p:spTree>
    <p:extLst>
      <p:ext uri="{BB962C8B-B14F-4D97-AF65-F5344CB8AC3E}">
        <p14:creationId xmlns:p14="http://schemas.microsoft.com/office/powerpoint/2010/main" val="903723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発表の流れはスライドの通りになります。</a:t>
            </a:r>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2</a:t>
            </a:fld>
            <a:endParaRPr kumimoji="1" lang="ja-JP" altLang="en-US"/>
          </a:p>
        </p:txBody>
      </p:sp>
    </p:spTree>
    <p:extLst>
      <p:ext uri="{BB962C8B-B14F-4D97-AF65-F5344CB8AC3E}">
        <p14:creationId xmlns:p14="http://schemas.microsoft.com/office/powerpoint/2010/main" val="940885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　まず初めに私たちのチームのコンセプトを説明したいと思います。</a:t>
            </a:r>
            <a:endParaRPr lang="en-US" altLang="ja-JP" dirty="0"/>
          </a:p>
          <a:p>
            <a:r>
              <a:rPr lang="ja-JP" altLang="en-US" dirty="0"/>
              <a:t>　まず、私たちが製造した</a:t>
            </a:r>
            <a:r>
              <a:rPr lang="en-US" altLang="ja-JP" dirty="0"/>
              <a:t>web</a:t>
            </a:r>
            <a:r>
              <a:rPr lang="ja-JP" altLang="en-US" dirty="0"/>
              <a:t>アプリのターゲットとしましては、健康志向を持つユーザーになります。</a:t>
            </a:r>
            <a:endParaRPr lang="en-US" altLang="ja-JP" dirty="0"/>
          </a:p>
          <a:p>
            <a:r>
              <a:rPr lang="ja-JP" altLang="en-US" dirty="0"/>
              <a:t>　次に、機能は歩行距離や走行距離等のマイレージを記録、管理する</a:t>
            </a:r>
            <a:r>
              <a:rPr lang="en-US" altLang="ja-JP" dirty="0"/>
              <a:t>web</a:t>
            </a:r>
            <a:r>
              <a:rPr lang="ja-JP" altLang="en-US" dirty="0"/>
              <a:t>アプリです。簡単に説明しますと、健康のために歩いたり、走ったりした距離を入力することで、今までどれくらいの距離を移動したかが分かるようになっています。</a:t>
            </a:r>
            <a:endParaRPr lang="en-US" altLang="ja-JP" dirty="0"/>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3</a:t>
            </a:fld>
            <a:endParaRPr kumimoji="1" lang="ja-JP" altLang="en-US"/>
          </a:p>
        </p:txBody>
      </p:sp>
    </p:spTree>
    <p:extLst>
      <p:ext uri="{BB962C8B-B14F-4D97-AF65-F5344CB8AC3E}">
        <p14:creationId xmlns:p14="http://schemas.microsoft.com/office/powerpoint/2010/main" val="2798901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　続いて、チーム紹介に移ります。</a:t>
            </a:r>
            <a:endParaRPr kumimoji="1" lang="en-US" altLang="ja-JP" dirty="0"/>
          </a:p>
          <a:p>
            <a:r>
              <a:rPr kumimoji="1" lang="ja-JP" altLang="en-US" dirty="0"/>
              <a:t>　チーム名はスライドに書いてある通り、「チーム漢」です。</a:t>
            </a:r>
            <a:endParaRPr kumimoji="1" lang="en-US" altLang="ja-JP" dirty="0"/>
          </a:p>
          <a:p>
            <a:r>
              <a:rPr lang="ja-JP" altLang="en-US" dirty="0"/>
              <a:t>メンバーはリーダーがイケてるナイスガイ花岡宗史、サブリーダーが真夜中の一番星伊藤明洋、書記がクールビューティ秦伊吹です。</a:t>
            </a:r>
            <a:endParaRPr lang="en-US" altLang="ja-JP" dirty="0"/>
          </a:p>
          <a:p>
            <a:r>
              <a:rPr kumimoji="1" lang="ja-JP" altLang="en-US" dirty="0"/>
              <a:t>それぞれの担当は、花岡がランキングページや大まかなデザイン、伊藤がアカウント情報の変更と削除、カスタムページやショップページの処理、</a:t>
            </a:r>
            <a:endParaRPr kumimoji="1" lang="en-US" altLang="ja-JP" dirty="0"/>
          </a:p>
          <a:p>
            <a:r>
              <a:rPr kumimoji="1" lang="ja-JP" altLang="en-US" dirty="0"/>
              <a:t>秦がログインログアウト機能や管理者ページの処理となっております。</a:t>
            </a:r>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4</a:t>
            </a:fld>
            <a:endParaRPr kumimoji="1" lang="ja-JP" altLang="en-US"/>
          </a:p>
        </p:txBody>
      </p:sp>
    </p:spTree>
    <p:extLst>
      <p:ext uri="{BB962C8B-B14F-4D97-AF65-F5344CB8AC3E}">
        <p14:creationId xmlns:p14="http://schemas.microsoft.com/office/powerpoint/2010/main" val="21217412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　続いて、システムの品質と規模の説明に移ります。</a:t>
            </a:r>
            <a:endParaRPr lang="en-US" altLang="ja-JP" dirty="0"/>
          </a:p>
          <a:p>
            <a:r>
              <a:rPr kumimoji="1" lang="ja-JP" altLang="en-US" dirty="0"/>
              <a:t>　スライドに記載の通り、私たちの作成したシステムは、画面数が</a:t>
            </a:r>
            <a:r>
              <a:rPr kumimoji="1" lang="en-US" altLang="ja-JP" dirty="0"/>
              <a:t>15</a:t>
            </a:r>
            <a:r>
              <a:rPr lang="ja-JP" altLang="en-US" dirty="0" err="1"/>
              <a:t>、</a:t>
            </a:r>
            <a:r>
              <a:rPr lang="ja-JP" altLang="en-US" dirty="0"/>
              <a:t>ファイル数が</a:t>
            </a:r>
            <a:r>
              <a:rPr lang="en-US" altLang="ja-JP" dirty="0"/>
              <a:t>38</a:t>
            </a:r>
            <a:r>
              <a:rPr lang="ja-JP" altLang="en-US" dirty="0"/>
              <a:t>になります。</a:t>
            </a:r>
            <a:endParaRPr lang="en-US" altLang="ja-JP" dirty="0"/>
          </a:p>
          <a:p>
            <a:r>
              <a:rPr lang="ja-JP" altLang="en-US" dirty="0"/>
              <a:t>　次に、このシステムのテスト数が</a:t>
            </a:r>
            <a:r>
              <a:rPr lang="en-US" altLang="ja-JP" dirty="0"/>
              <a:t>62</a:t>
            </a:r>
            <a:r>
              <a:rPr lang="ja-JP" altLang="en-US" dirty="0"/>
              <a:t>回、テストを実施し、出現したバグ数が</a:t>
            </a:r>
            <a:r>
              <a:rPr lang="en-US" altLang="ja-JP" dirty="0"/>
              <a:t>50</a:t>
            </a:r>
            <a:r>
              <a:rPr lang="ja-JP" altLang="en-US" dirty="0"/>
              <a:t>件となっています。バグについてはすべて修正済みです。</a:t>
            </a:r>
            <a:endParaRPr lang="en-US" altLang="ja-JP" dirty="0"/>
          </a:p>
          <a:p>
            <a:r>
              <a:rPr lang="ja-JP" altLang="en-US" dirty="0"/>
              <a:t>　続いて、開発工程説明について真夜中の一番星伊藤がご説明いたします。</a:t>
            </a:r>
            <a:endParaRPr lang="en-US" altLang="ja-JP" dirty="0"/>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5</a:t>
            </a:fld>
            <a:endParaRPr kumimoji="1" lang="ja-JP" altLang="en-US"/>
          </a:p>
        </p:txBody>
      </p:sp>
    </p:spTree>
    <p:extLst>
      <p:ext uri="{BB962C8B-B14F-4D97-AF65-F5344CB8AC3E}">
        <p14:creationId xmlns:p14="http://schemas.microsoft.com/office/powerpoint/2010/main" val="1963163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伊藤↓</a:t>
            </a:r>
            <a:endParaRPr kumimoji="1" lang="en-US" altLang="ja-JP" dirty="0"/>
          </a:p>
          <a:p>
            <a:r>
              <a:rPr kumimoji="1" lang="ja-JP" altLang="en-US" dirty="0"/>
              <a:t>ご指名入りました。真夜中の一番星伊藤です。</a:t>
            </a:r>
            <a:endParaRPr kumimoji="1" lang="en-US" altLang="ja-JP" dirty="0"/>
          </a:p>
          <a:p>
            <a:r>
              <a:rPr kumimoji="1" lang="ja-JP" altLang="en-US" dirty="0"/>
              <a:t>続いて、開発工程の説明に移ります。</a:t>
            </a:r>
            <a:endParaRPr kumimoji="1" lang="en-US" altLang="ja-JP" dirty="0"/>
          </a:p>
          <a:p>
            <a:r>
              <a:rPr lang="ja-JP" altLang="en-US" dirty="0"/>
              <a:t>　開発工程はスライドの通り、まず、要件定義書の作成。</a:t>
            </a:r>
            <a:endParaRPr lang="en-US" altLang="ja-JP" dirty="0"/>
          </a:p>
          <a:p>
            <a:r>
              <a:rPr lang="ja-JP" altLang="en-US" dirty="0"/>
              <a:t>　次に、基本設計書の作成、ここでは、開発規約や機能一覧、画面遷移図、</a:t>
            </a:r>
            <a:r>
              <a:rPr lang="en-US" altLang="ja-JP" dirty="0"/>
              <a:t>ER</a:t>
            </a:r>
            <a:r>
              <a:rPr lang="ja-JP" altLang="en-US" dirty="0"/>
              <a:t>図といった開発の基になる設計書を作成しました。基本設計書を作ることでチームメンバーのイメージを共有することができました。</a:t>
            </a:r>
            <a:endParaRPr lang="en-US" altLang="ja-JP" dirty="0"/>
          </a:p>
          <a:p>
            <a:r>
              <a:rPr lang="ja-JP" altLang="en-US" dirty="0"/>
              <a:t>　次に、作業工程表の作成、ここでは、基本設計書を参考にし、作業の細分化や作成、製造にあたってのスケジュール、また、誰がどこの作業を担当するのかという分担を決定しました。作業の細分化を行うことで、自身のやるべきことが明確になりました。</a:t>
            </a:r>
            <a:endParaRPr lang="en-US" altLang="ja-JP" dirty="0"/>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6</a:t>
            </a:fld>
            <a:endParaRPr kumimoji="1" lang="ja-JP" altLang="en-US"/>
          </a:p>
        </p:txBody>
      </p:sp>
    </p:spTree>
    <p:extLst>
      <p:ext uri="{BB962C8B-B14F-4D97-AF65-F5344CB8AC3E}">
        <p14:creationId xmlns:p14="http://schemas.microsoft.com/office/powerpoint/2010/main" val="208510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　続いて、詳細設計書の作成を行いました。詳細設計書の作成では、製造にあたっての画面のレイアウトや画面入出力の洗い出しを行い、製造をする際に悩むことがないように設計をいたしました。</a:t>
            </a:r>
            <a:endParaRPr lang="en-US" altLang="ja-JP" dirty="0"/>
          </a:p>
          <a:p>
            <a:r>
              <a:rPr lang="ja-JP" altLang="en-US" dirty="0"/>
              <a:t>　そして、詳細設計書に基づきながらプログラミングなどの製造を行いました。ここでは製造を行いながら並行して、単体テストや結合テストを行い、バグを洗い出しながら進めることで最終のシステムテストを行う際に、バグの発生を少しでも抑えることができるように工夫しました。</a:t>
            </a:r>
            <a:endParaRPr lang="en-US" altLang="ja-JP" dirty="0"/>
          </a:p>
          <a:p>
            <a:r>
              <a:rPr kumimoji="1" lang="ja-JP" altLang="en-US" dirty="0"/>
              <a:t>　</a:t>
            </a:r>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7</a:t>
            </a:fld>
            <a:endParaRPr kumimoji="1" lang="ja-JP" altLang="en-US"/>
          </a:p>
        </p:txBody>
      </p:sp>
    </p:spTree>
    <p:extLst>
      <p:ext uri="{BB962C8B-B14F-4D97-AF65-F5344CB8AC3E}">
        <p14:creationId xmlns:p14="http://schemas.microsoft.com/office/powerpoint/2010/main" val="22053225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　最後にテスト仕様書を作成し、それに基づいたテストを行いました。ここでは、システムを実際に稼働した際に予想される動きや入出力を洗い出し、テスト項目に追加しました</a:t>
            </a:r>
            <a:r>
              <a:rPr lang="ja-JP" altLang="en-US" dirty="0"/>
              <a:t>。</a:t>
            </a:r>
            <a:endParaRPr lang="en-US" altLang="ja-JP" dirty="0"/>
          </a:p>
          <a:p>
            <a:r>
              <a:rPr lang="ja-JP" altLang="en-US" dirty="0"/>
              <a:t>　テスト仕様書を作成した後は、実際にテスト項目通りのテストを行い、テストの結果を記入しながらテストを進めていきました。ここでは、製造の段階で単体テストや結合テストを細めに行ったこともあり、テストの際にバグの発生数を抑えることができました。</a:t>
            </a:r>
            <a:endParaRPr lang="en-US" altLang="ja-JP" dirty="0"/>
          </a:p>
          <a:p>
            <a:endParaRPr lang="en-US" altLang="ja-JP" dirty="0"/>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8</a:t>
            </a:fld>
            <a:endParaRPr kumimoji="1" lang="ja-JP" altLang="en-US"/>
          </a:p>
        </p:txBody>
      </p:sp>
    </p:spTree>
    <p:extLst>
      <p:ext uri="{BB962C8B-B14F-4D97-AF65-F5344CB8AC3E}">
        <p14:creationId xmlns:p14="http://schemas.microsoft.com/office/powerpoint/2010/main" val="39116579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　それでは、実際に私たちのシステムのデモンストレーションを行いたいと思います。</a:t>
            </a:r>
            <a:endParaRPr kumimoji="1" lang="en-US" altLang="ja-JP" dirty="0"/>
          </a:p>
          <a:p>
            <a:r>
              <a:rPr kumimoji="1" lang="ja-JP" altLang="en-US" dirty="0"/>
              <a:t>　まず、画面遷移図をお見せしたあと、実際のシステム稼働画面をご覧ください。</a:t>
            </a:r>
            <a:endParaRPr kumimoji="1" lang="en-US" altLang="ja-JP" dirty="0"/>
          </a:p>
          <a:p>
            <a:r>
              <a:rPr kumimoji="1" lang="ja-JP" altLang="en-US" dirty="0"/>
              <a:t>　クールビューティ秦がご説明いたします。</a:t>
            </a:r>
            <a:endParaRPr kumimoji="1" lang="en-US" altLang="ja-JP" dirty="0"/>
          </a:p>
          <a:p>
            <a:r>
              <a:rPr kumimoji="1" lang="ja-JP" altLang="en-US" dirty="0"/>
              <a:t>秦↓</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　ご指名入りました。クールビューティ秦です。</a:t>
            </a:r>
            <a:endParaRPr kumimoji="1" lang="en-US" altLang="ja-JP" dirty="0"/>
          </a:p>
          <a:p>
            <a:r>
              <a:rPr kumimoji="1" lang="ja-JP" altLang="en-US" dirty="0"/>
              <a:t>　画面遷移図の説明して＾＾＾＾</a:t>
            </a:r>
            <a:endParaRPr kumimoji="1" lang="en-US" altLang="ja-JP" dirty="0"/>
          </a:p>
          <a:p>
            <a:r>
              <a:rPr kumimoji="1" lang="ja-JP" altLang="en-US" dirty="0"/>
              <a:t>　続いて、実際のシステム稼働画面に移ります。</a:t>
            </a:r>
            <a:endParaRPr kumimoji="1" lang="en-US" altLang="ja-JP" dirty="0"/>
          </a:p>
          <a:p>
            <a:r>
              <a:rPr kumimoji="1" lang="ja-JP" altLang="en-US" dirty="0"/>
              <a:t>　イケてるナイスガイ花岡がご説明いたします。</a:t>
            </a:r>
            <a:endParaRPr kumimoji="1" lang="en-US" altLang="ja-JP" dirty="0"/>
          </a:p>
          <a:p>
            <a:r>
              <a:rPr kumimoji="1" lang="ja-JP" altLang="en-US" dirty="0"/>
              <a:t>花岡↓</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　ご指名</a:t>
            </a:r>
            <a:r>
              <a:rPr kumimoji="1" lang="ja-JP" altLang="en-US"/>
              <a:t>入りました。イケてるナイスガイ花岡です</a:t>
            </a:r>
            <a:r>
              <a:rPr kumimoji="1" lang="ja-JP" altLang="en-US" dirty="0"/>
              <a:t>。</a:t>
            </a:r>
            <a:endParaRPr kumimoji="1" lang="en-US" altLang="ja-JP" dirty="0"/>
          </a:p>
          <a:p>
            <a:r>
              <a:rPr kumimoji="1" lang="ja-JP" altLang="en-US" dirty="0"/>
              <a:t>　デモンストレーション＾＾＾＾＾</a:t>
            </a:r>
            <a:endParaRPr kumimoji="1" lang="en-US" altLang="ja-JP" dirty="0"/>
          </a:p>
          <a:p>
            <a:r>
              <a:rPr lang="ja-JP" altLang="en-US" dirty="0"/>
              <a:t>　以上で私たちのシステムのデモンストレーションを終了いたします。</a:t>
            </a:r>
            <a:endParaRPr kumimoji="1"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9</a:t>
            </a:fld>
            <a:endParaRPr kumimoji="1" lang="ja-JP" altLang="en-US"/>
          </a:p>
        </p:txBody>
      </p:sp>
    </p:spTree>
    <p:extLst>
      <p:ext uri="{BB962C8B-B14F-4D97-AF65-F5344CB8AC3E}">
        <p14:creationId xmlns:p14="http://schemas.microsoft.com/office/powerpoint/2010/main" val="218725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8" name="楕円 7">
            <a:extLst>
              <a:ext uri="{FF2B5EF4-FFF2-40B4-BE49-F238E27FC236}">
                <a16:creationId xmlns:a16="http://schemas.microsoft.com/office/drawing/2014/main" id="{F57CD1C5-EEEC-424D-AA49-86DE5CAAE055}"/>
              </a:ext>
            </a:extLst>
          </p:cNvPr>
          <p:cNvSpPr/>
          <p:nvPr userDrawn="1"/>
        </p:nvSpPr>
        <p:spPr>
          <a:xfrm>
            <a:off x="7860302" y="2717800"/>
            <a:ext cx="5237018" cy="5286894"/>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C191E6A1-7E94-44CA-A39F-755DFB927D45}"/>
              </a:ext>
            </a:extLst>
          </p:cNvPr>
          <p:cNvSpPr/>
          <p:nvPr userDrawn="1"/>
        </p:nvSpPr>
        <p:spPr>
          <a:xfrm>
            <a:off x="-896851" y="-1043247"/>
            <a:ext cx="5237018" cy="5286894"/>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C4A5BDB0-9559-42E8-A2EA-56405B8EA48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47C56A9E-AA1A-43E9-829B-AD186D8314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AD72B9A-B0F6-4F64-A5EA-86B7B83C58E6}"/>
              </a:ext>
            </a:extLst>
          </p:cNvPr>
          <p:cNvSpPr>
            <a:spLocks noGrp="1"/>
          </p:cNvSpPr>
          <p:nvPr>
            <p:ph type="dt" sz="half" idx="10"/>
          </p:nvPr>
        </p:nvSpPr>
        <p:spPr/>
        <p:txBody>
          <a:bodyPr/>
          <a:lstStyle/>
          <a:p>
            <a:fld id="{2C62FF21-2326-4700-8268-390BEC3E221B}" type="datetime1">
              <a:rPr kumimoji="1" lang="ja-JP" altLang="en-US" smtClean="0"/>
              <a:t>2021/5/31</a:t>
            </a:fld>
            <a:endParaRPr kumimoji="1" lang="ja-JP" altLang="en-US"/>
          </a:p>
        </p:txBody>
      </p:sp>
      <p:sp>
        <p:nvSpPr>
          <p:cNvPr id="5" name="フッター プレースホルダー 4">
            <a:extLst>
              <a:ext uri="{FF2B5EF4-FFF2-40B4-BE49-F238E27FC236}">
                <a16:creationId xmlns:a16="http://schemas.microsoft.com/office/drawing/2014/main" id="{C980ADDB-2A83-4EBE-98A1-2E236D69B551}"/>
              </a:ext>
            </a:extLst>
          </p:cNvPr>
          <p:cNvSpPr>
            <a:spLocks noGrp="1"/>
          </p:cNvSpPr>
          <p:nvPr>
            <p:ph type="ftr" sz="quarter" idx="11"/>
          </p:nvPr>
        </p:nvSpPr>
        <p:spPr/>
        <p:txBody>
          <a:bodyPr/>
          <a:lstStyle/>
          <a:p>
            <a:r>
              <a:rPr lang="en-US" altLang="ja-JP" dirty="0"/>
              <a:t>Copyright © 2021 </a:t>
            </a:r>
            <a:r>
              <a:rPr lang="ja-JP" altLang="en-US" dirty="0"/>
              <a:t>チーム漢</a:t>
            </a:r>
            <a:r>
              <a:rPr lang="en-US" altLang="ja-JP" dirty="0"/>
              <a:t>. All rights reserved.</a:t>
            </a:r>
            <a:endParaRPr lang="ja-JP" altLang="en-US" dirty="0"/>
          </a:p>
        </p:txBody>
      </p:sp>
      <p:sp>
        <p:nvSpPr>
          <p:cNvPr id="6" name="スライド番号プレースホルダー 5">
            <a:extLst>
              <a:ext uri="{FF2B5EF4-FFF2-40B4-BE49-F238E27FC236}">
                <a16:creationId xmlns:a16="http://schemas.microsoft.com/office/drawing/2014/main" id="{AB4A073A-60EC-4619-8C67-3AF600BE5EF5}"/>
              </a:ext>
            </a:extLst>
          </p:cNvPr>
          <p:cNvSpPr>
            <a:spLocks noGrp="1"/>
          </p:cNvSpPr>
          <p:nvPr>
            <p:ph type="sldNum" sz="quarter" idx="12"/>
          </p:nvPr>
        </p:nvSpPr>
        <p:spPr/>
        <p:txBody>
          <a:bodyPr/>
          <a:lstStyle/>
          <a:p>
            <a:fld id="{D674207F-D268-470F-8874-8C684F840A9A}" type="slidenum">
              <a:rPr kumimoji="1" lang="ja-JP" altLang="en-US" smtClean="0"/>
              <a:t>‹#›</a:t>
            </a:fld>
            <a:endParaRPr kumimoji="1" lang="ja-JP" altLang="en-US"/>
          </a:p>
        </p:txBody>
      </p:sp>
    </p:spTree>
    <p:extLst>
      <p:ext uri="{BB962C8B-B14F-4D97-AF65-F5344CB8AC3E}">
        <p14:creationId xmlns:p14="http://schemas.microsoft.com/office/powerpoint/2010/main" val="2360708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99580C-B061-49BE-AB70-1492B92BDA01}"/>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D4614C5-FE5D-4022-828D-6D7C7B0D761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526DEF2-AD04-4B6C-9DAE-F9519BFCD39F}"/>
              </a:ext>
            </a:extLst>
          </p:cNvPr>
          <p:cNvSpPr>
            <a:spLocks noGrp="1"/>
          </p:cNvSpPr>
          <p:nvPr>
            <p:ph type="dt" sz="half" idx="10"/>
          </p:nvPr>
        </p:nvSpPr>
        <p:spPr/>
        <p:txBody>
          <a:bodyPr/>
          <a:lstStyle/>
          <a:p>
            <a:fld id="{6B7E9110-3B53-4C4B-A429-3F7C813CE798}" type="datetime1">
              <a:rPr kumimoji="1" lang="ja-JP" altLang="en-US" smtClean="0"/>
              <a:t>2021/5/31</a:t>
            </a:fld>
            <a:endParaRPr kumimoji="1" lang="ja-JP" altLang="en-US"/>
          </a:p>
        </p:txBody>
      </p:sp>
      <p:sp>
        <p:nvSpPr>
          <p:cNvPr id="5" name="フッター プレースホルダー 4">
            <a:extLst>
              <a:ext uri="{FF2B5EF4-FFF2-40B4-BE49-F238E27FC236}">
                <a16:creationId xmlns:a16="http://schemas.microsoft.com/office/drawing/2014/main" id="{0214CCF6-1101-4916-AD27-EFD690218D8A}"/>
              </a:ext>
            </a:extLst>
          </p:cNvPr>
          <p:cNvSpPr>
            <a:spLocks noGrp="1"/>
          </p:cNvSpPr>
          <p:nvPr>
            <p:ph type="ftr" sz="quarter" idx="11"/>
          </p:nvPr>
        </p:nvSpPr>
        <p:spPr/>
        <p:txBody>
          <a:bodyPr/>
          <a:lstStyle/>
          <a:p>
            <a:r>
              <a:rPr kumimoji="1" lang="en-US" altLang="ja-JP"/>
              <a:t>Copyright © 2021 </a:t>
            </a:r>
            <a:r>
              <a:rPr kumimoji="1" lang="ja-JP" altLang="en-US"/>
              <a:t>チーム漢</a:t>
            </a:r>
            <a:r>
              <a:rPr kumimoji="1" lang="en-US" altLang="ja-JP"/>
              <a:t>. All rights reserved.</a:t>
            </a:r>
            <a:endParaRPr kumimoji="1" lang="ja-JP" altLang="en-US"/>
          </a:p>
        </p:txBody>
      </p:sp>
      <p:sp>
        <p:nvSpPr>
          <p:cNvPr id="6" name="スライド番号プレースホルダー 5">
            <a:extLst>
              <a:ext uri="{FF2B5EF4-FFF2-40B4-BE49-F238E27FC236}">
                <a16:creationId xmlns:a16="http://schemas.microsoft.com/office/drawing/2014/main" id="{671DCC69-B8A1-4DB3-87A1-CC19BD7EAD3F}"/>
              </a:ext>
            </a:extLst>
          </p:cNvPr>
          <p:cNvSpPr>
            <a:spLocks noGrp="1"/>
          </p:cNvSpPr>
          <p:nvPr>
            <p:ph type="sldNum" sz="quarter" idx="12"/>
          </p:nvPr>
        </p:nvSpPr>
        <p:spPr/>
        <p:txBody>
          <a:bodyPr/>
          <a:lstStyle/>
          <a:p>
            <a:fld id="{D674207F-D268-470F-8874-8C684F840A9A}" type="slidenum">
              <a:rPr kumimoji="1" lang="ja-JP" altLang="en-US" smtClean="0"/>
              <a:t>‹#›</a:t>
            </a:fld>
            <a:endParaRPr kumimoji="1" lang="ja-JP" altLang="en-US"/>
          </a:p>
        </p:txBody>
      </p:sp>
    </p:spTree>
    <p:extLst>
      <p:ext uri="{BB962C8B-B14F-4D97-AF65-F5344CB8AC3E}">
        <p14:creationId xmlns:p14="http://schemas.microsoft.com/office/powerpoint/2010/main" val="3007042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7784C6B-5BC7-4FDE-92C5-4342C5ECF9A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83ECCF1-F909-498D-81B2-86294A52438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8008369-668D-4C7B-82E5-AE6D1333FED0}"/>
              </a:ext>
            </a:extLst>
          </p:cNvPr>
          <p:cNvSpPr>
            <a:spLocks noGrp="1"/>
          </p:cNvSpPr>
          <p:nvPr>
            <p:ph type="dt" sz="half" idx="10"/>
          </p:nvPr>
        </p:nvSpPr>
        <p:spPr/>
        <p:txBody>
          <a:bodyPr/>
          <a:lstStyle/>
          <a:p>
            <a:fld id="{DB58D0B0-C0A3-407A-8BB8-3EC02D141471}" type="datetime1">
              <a:rPr kumimoji="1" lang="ja-JP" altLang="en-US" smtClean="0"/>
              <a:t>2021/5/31</a:t>
            </a:fld>
            <a:endParaRPr kumimoji="1" lang="ja-JP" altLang="en-US"/>
          </a:p>
        </p:txBody>
      </p:sp>
      <p:sp>
        <p:nvSpPr>
          <p:cNvPr id="5" name="フッター プレースホルダー 4">
            <a:extLst>
              <a:ext uri="{FF2B5EF4-FFF2-40B4-BE49-F238E27FC236}">
                <a16:creationId xmlns:a16="http://schemas.microsoft.com/office/drawing/2014/main" id="{0D9E8372-FC04-4328-8A62-3987ACAE8B8B}"/>
              </a:ext>
            </a:extLst>
          </p:cNvPr>
          <p:cNvSpPr>
            <a:spLocks noGrp="1"/>
          </p:cNvSpPr>
          <p:nvPr>
            <p:ph type="ftr" sz="quarter" idx="11"/>
          </p:nvPr>
        </p:nvSpPr>
        <p:spPr/>
        <p:txBody>
          <a:bodyPr/>
          <a:lstStyle/>
          <a:p>
            <a:r>
              <a:rPr kumimoji="1" lang="en-US" altLang="ja-JP"/>
              <a:t>Copyright © 2021 </a:t>
            </a:r>
            <a:r>
              <a:rPr kumimoji="1" lang="ja-JP" altLang="en-US"/>
              <a:t>チーム漢</a:t>
            </a:r>
            <a:r>
              <a:rPr kumimoji="1" lang="en-US" altLang="ja-JP"/>
              <a:t>. All rights reserved.</a:t>
            </a:r>
            <a:endParaRPr kumimoji="1" lang="ja-JP" altLang="en-US"/>
          </a:p>
        </p:txBody>
      </p:sp>
      <p:sp>
        <p:nvSpPr>
          <p:cNvPr id="6" name="スライド番号プレースホルダー 5">
            <a:extLst>
              <a:ext uri="{FF2B5EF4-FFF2-40B4-BE49-F238E27FC236}">
                <a16:creationId xmlns:a16="http://schemas.microsoft.com/office/drawing/2014/main" id="{85AD72E3-C92F-41D7-ADE3-D0BB70FF1790}"/>
              </a:ext>
            </a:extLst>
          </p:cNvPr>
          <p:cNvSpPr>
            <a:spLocks noGrp="1"/>
          </p:cNvSpPr>
          <p:nvPr>
            <p:ph type="sldNum" sz="quarter" idx="12"/>
          </p:nvPr>
        </p:nvSpPr>
        <p:spPr/>
        <p:txBody>
          <a:bodyPr/>
          <a:lstStyle/>
          <a:p>
            <a:fld id="{D674207F-D268-470F-8874-8C684F840A9A}" type="slidenum">
              <a:rPr kumimoji="1" lang="ja-JP" altLang="en-US" smtClean="0"/>
              <a:t>‹#›</a:t>
            </a:fld>
            <a:endParaRPr kumimoji="1" lang="ja-JP" altLang="en-US"/>
          </a:p>
        </p:txBody>
      </p:sp>
    </p:spTree>
    <p:extLst>
      <p:ext uri="{BB962C8B-B14F-4D97-AF65-F5344CB8AC3E}">
        <p14:creationId xmlns:p14="http://schemas.microsoft.com/office/powerpoint/2010/main" val="3233396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8" name="楕円 7">
            <a:extLst>
              <a:ext uri="{FF2B5EF4-FFF2-40B4-BE49-F238E27FC236}">
                <a16:creationId xmlns:a16="http://schemas.microsoft.com/office/drawing/2014/main" id="{94137477-381B-4A3A-8EC6-8BE9B911274E}"/>
              </a:ext>
            </a:extLst>
          </p:cNvPr>
          <p:cNvSpPr/>
          <p:nvPr userDrawn="1"/>
        </p:nvSpPr>
        <p:spPr>
          <a:xfrm>
            <a:off x="2659310" y="957240"/>
            <a:ext cx="1258349" cy="1258349"/>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C34FED6B-A2D5-4D97-82B8-1123604594D9}"/>
              </a:ext>
            </a:extLst>
          </p:cNvPr>
          <p:cNvSpPr/>
          <p:nvPr userDrawn="1"/>
        </p:nvSpPr>
        <p:spPr>
          <a:xfrm>
            <a:off x="-751514" y="-1048624"/>
            <a:ext cx="3179428" cy="3221372"/>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75000"/>
                  <a:lumOff val="25000"/>
                </a:schemeClr>
              </a:solidFill>
            </a:endParaRPr>
          </a:p>
        </p:txBody>
      </p:sp>
      <p:sp>
        <p:nvSpPr>
          <p:cNvPr id="2" name="タイトル 1">
            <a:extLst>
              <a:ext uri="{FF2B5EF4-FFF2-40B4-BE49-F238E27FC236}">
                <a16:creationId xmlns:a16="http://schemas.microsoft.com/office/drawing/2014/main" id="{31BEE0BB-8D6F-4F41-9808-43A05BC84D0B}"/>
              </a:ext>
            </a:extLst>
          </p:cNvPr>
          <p:cNvSpPr>
            <a:spLocks noGrp="1"/>
          </p:cNvSpPr>
          <p:nvPr>
            <p:ph type="title"/>
          </p:nvPr>
        </p:nvSpPr>
        <p:spPr/>
        <p:txBody>
          <a:body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6E1B3F41-95D9-4A26-880A-500B1B139CB2}"/>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479576FE-0608-4410-BFA6-0CA3A3D2A5E2}"/>
              </a:ext>
            </a:extLst>
          </p:cNvPr>
          <p:cNvSpPr>
            <a:spLocks noGrp="1"/>
          </p:cNvSpPr>
          <p:nvPr>
            <p:ph type="dt" sz="half" idx="10"/>
          </p:nvPr>
        </p:nvSpPr>
        <p:spPr/>
        <p:txBody>
          <a:bodyPr/>
          <a:lstStyle/>
          <a:p>
            <a:fld id="{350012E4-3F19-46A1-B372-61B4BDE65CBF}" type="datetime1">
              <a:rPr kumimoji="1" lang="ja-JP" altLang="en-US" smtClean="0"/>
              <a:t>2021/5/31</a:t>
            </a:fld>
            <a:endParaRPr kumimoji="1" lang="ja-JP" altLang="en-US"/>
          </a:p>
        </p:txBody>
      </p:sp>
      <p:sp>
        <p:nvSpPr>
          <p:cNvPr id="5" name="フッター プレースホルダー 4">
            <a:extLst>
              <a:ext uri="{FF2B5EF4-FFF2-40B4-BE49-F238E27FC236}">
                <a16:creationId xmlns:a16="http://schemas.microsoft.com/office/drawing/2014/main" id="{974A8799-B796-4A71-B93E-69F5EEE03956}"/>
              </a:ext>
            </a:extLst>
          </p:cNvPr>
          <p:cNvSpPr>
            <a:spLocks noGrp="1"/>
          </p:cNvSpPr>
          <p:nvPr>
            <p:ph type="ftr" sz="quarter" idx="11"/>
          </p:nvPr>
        </p:nvSpPr>
        <p:spPr/>
        <p:txBody>
          <a:bodyPr/>
          <a:lstStyle/>
          <a:p>
            <a:r>
              <a:rPr lang="en-US" altLang="ja-JP" dirty="0"/>
              <a:t>Copyright © 2021 </a:t>
            </a:r>
            <a:r>
              <a:rPr lang="ja-JP" altLang="en-US" dirty="0"/>
              <a:t>チーム漢</a:t>
            </a:r>
            <a:r>
              <a:rPr lang="en-US" altLang="ja-JP" dirty="0"/>
              <a:t>. All rights reserved.</a:t>
            </a:r>
            <a:endParaRPr lang="ja-JP" altLang="en-US" dirty="0"/>
          </a:p>
        </p:txBody>
      </p:sp>
      <p:sp>
        <p:nvSpPr>
          <p:cNvPr id="6" name="スライド番号プレースホルダー 5">
            <a:extLst>
              <a:ext uri="{FF2B5EF4-FFF2-40B4-BE49-F238E27FC236}">
                <a16:creationId xmlns:a16="http://schemas.microsoft.com/office/drawing/2014/main" id="{8C4CDA80-E0F9-4EB4-A8C8-B13FCB5B0253}"/>
              </a:ext>
            </a:extLst>
          </p:cNvPr>
          <p:cNvSpPr>
            <a:spLocks noGrp="1"/>
          </p:cNvSpPr>
          <p:nvPr>
            <p:ph type="sldNum" sz="quarter" idx="12"/>
          </p:nvPr>
        </p:nvSpPr>
        <p:spPr/>
        <p:txBody>
          <a:bodyPr/>
          <a:lstStyle/>
          <a:p>
            <a:fld id="{D674207F-D268-470F-8874-8C684F840A9A}" type="slidenum">
              <a:rPr kumimoji="1" lang="ja-JP" altLang="en-US" smtClean="0"/>
              <a:t>‹#›</a:t>
            </a:fld>
            <a:endParaRPr kumimoji="1" lang="ja-JP" altLang="en-US"/>
          </a:p>
        </p:txBody>
      </p:sp>
      <p:pic>
        <p:nvPicPr>
          <p:cNvPr id="9" name="図 8">
            <a:extLst>
              <a:ext uri="{FF2B5EF4-FFF2-40B4-BE49-F238E27FC236}">
                <a16:creationId xmlns:a16="http://schemas.microsoft.com/office/drawing/2014/main" id="{B6AD3A05-FE4F-40FE-B033-B5172B8F51C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Tree>
    <p:extLst>
      <p:ext uri="{BB962C8B-B14F-4D97-AF65-F5344CB8AC3E}">
        <p14:creationId xmlns:p14="http://schemas.microsoft.com/office/powerpoint/2010/main" val="777226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42AB0C-6A74-4B1C-B3BC-F668DA3F162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13586C7-9233-48D5-8514-5782BBA6A0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B93651E-DD5F-4ABF-B861-6E937CBF45F5}"/>
              </a:ext>
            </a:extLst>
          </p:cNvPr>
          <p:cNvSpPr>
            <a:spLocks noGrp="1"/>
          </p:cNvSpPr>
          <p:nvPr>
            <p:ph type="dt" sz="half" idx="10"/>
          </p:nvPr>
        </p:nvSpPr>
        <p:spPr/>
        <p:txBody>
          <a:bodyPr/>
          <a:lstStyle/>
          <a:p>
            <a:fld id="{F3BA0D83-E630-46C7-B2C3-8369BD75DB40}" type="datetime1">
              <a:rPr kumimoji="1" lang="ja-JP" altLang="en-US" smtClean="0"/>
              <a:t>2021/5/31</a:t>
            </a:fld>
            <a:endParaRPr kumimoji="1" lang="ja-JP" altLang="en-US"/>
          </a:p>
        </p:txBody>
      </p:sp>
      <p:sp>
        <p:nvSpPr>
          <p:cNvPr id="5" name="フッター プレースホルダー 4">
            <a:extLst>
              <a:ext uri="{FF2B5EF4-FFF2-40B4-BE49-F238E27FC236}">
                <a16:creationId xmlns:a16="http://schemas.microsoft.com/office/drawing/2014/main" id="{A2833313-326B-437B-801D-5458AC44AEA8}"/>
              </a:ext>
            </a:extLst>
          </p:cNvPr>
          <p:cNvSpPr>
            <a:spLocks noGrp="1"/>
          </p:cNvSpPr>
          <p:nvPr>
            <p:ph type="ftr" sz="quarter" idx="11"/>
          </p:nvPr>
        </p:nvSpPr>
        <p:spPr/>
        <p:txBody>
          <a:bodyPr/>
          <a:lstStyle/>
          <a:p>
            <a:r>
              <a:rPr kumimoji="1" lang="en-US" altLang="ja-JP"/>
              <a:t>Copyright © 2021 </a:t>
            </a:r>
            <a:r>
              <a:rPr kumimoji="1" lang="ja-JP" altLang="en-US"/>
              <a:t>チーム漢</a:t>
            </a:r>
            <a:r>
              <a:rPr kumimoji="1" lang="en-US" altLang="ja-JP"/>
              <a:t>. All rights reserved.</a:t>
            </a:r>
            <a:endParaRPr kumimoji="1" lang="ja-JP" altLang="en-US"/>
          </a:p>
        </p:txBody>
      </p:sp>
      <p:sp>
        <p:nvSpPr>
          <p:cNvPr id="6" name="スライド番号プレースホルダー 5">
            <a:extLst>
              <a:ext uri="{FF2B5EF4-FFF2-40B4-BE49-F238E27FC236}">
                <a16:creationId xmlns:a16="http://schemas.microsoft.com/office/drawing/2014/main" id="{CD547245-55C5-4F21-9F9E-E0EC0AE0DF8D}"/>
              </a:ext>
            </a:extLst>
          </p:cNvPr>
          <p:cNvSpPr>
            <a:spLocks noGrp="1"/>
          </p:cNvSpPr>
          <p:nvPr>
            <p:ph type="sldNum" sz="quarter" idx="12"/>
          </p:nvPr>
        </p:nvSpPr>
        <p:spPr/>
        <p:txBody>
          <a:bodyPr/>
          <a:lstStyle/>
          <a:p>
            <a:fld id="{D674207F-D268-470F-8874-8C684F840A9A}" type="slidenum">
              <a:rPr kumimoji="1" lang="ja-JP" altLang="en-US" smtClean="0"/>
              <a:t>‹#›</a:t>
            </a:fld>
            <a:endParaRPr kumimoji="1" lang="ja-JP" altLang="en-US"/>
          </a:p>
        </p:txBody>
      </p:sp>
    </p:spTree>
    <p:extLst>
      <p:ext uri="{BB962C8B-B14F-4D97-AF65-F5344CB8AC3E}">
        <p14:creationId xmlns:p14="http://schemas.microsoft.com/office/powerpoint/2010/main" val="955706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9B973D-5F4F-4A87-A0B1-DA7D623BFAE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DBB2E00-13B5-4786-897B-6E005342D5A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FF15CB8-4F03-4A91-AD35-D1657A75147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0B785D0-C654-4A8C-8949-BC39193D3BE1}"/>
              </a:ext>
            </a:extLst>
          </p:cNvPr>
          <p:cNvSpPr>
            <a:spLocks noGrp="1"/>
          </p:cNvSpPr>
          <p:nvPr>
            <p:ph type="dt" sz="half" idx="10"/>
          </p:nvPr>
        </p:nvSpPr>
        <p:spPr/>
        <p:txBody>
          <a:bodyPr/>
          <a:lstStyle/>
          <a:p>
            <a:fld id="{E51A32F4-D974-4269-9BFB-9A87CCD40522}" type="datetime1">
              <a:rPr kumimoji="1" lang="ja-JP" altLang="en-US" smtClean="0"/>
              <a:t>2021/5/31</a:t>
            </a:fld>
            <a:endParaRPr kumimoji="1" lang="ja-JP" altLang="en-US"/>
          </a:p>
        </p:txBody>
      </p:sp>
      <p:sp>
        <p:nvSpPr>
          <p:cNvPr id="6" name="フッター プレースホルダー 5">
            <a:extLst>
              <a:ext uri="{FF2B5EF4-FFF2-40B4-BE49-F238E27FC236}">
                <a16:creationId xmlns:a16="http://schemas.microsoft.com/office/drawing/2014/main" id="{CC6C9E11-9EE0-4A89-8F04-21EFF7FDF5FC}"/>
              </a:ext>
            </a:extLst>
          </p:cNvPr>
          <p:cNvSpPr>
            <a:spLocks noGrp="1"/>
          </p:cNvSpPr>
          <p:nvPr>
            <p:ph type="ftr" sz="quarter" idx="11"/>
          </p:nvPr>
        </p:nvSpPr>
        <p:spPr/>
        <p:txBody>
          <a:bodyPr/>
          <a:lstStyle/>
          <a:p>
            <a:r>
              <a:rPr kumimoji="1" lang="en-US" altLang="ja-JP"/>
              <a:t>Copyright © 2021 </a:t>
            </a:r>
            <a:r>
              <a:rPr kumimoji="1" lang="ja-JP" altLang="en-US"/>
              <a:t>チーム漢</a:t>
            </a:r>
            <a:r>
              <a:rPr kumimoji="1" lang="en-US" altLang="ja-JP"/>
              <a:t>. All rights reserved.</a:t>
            </a:r>
            <a:endParaRPr kumimoji="1" lang="ja-JP" altLang="en-US"/>
          </a:p>
        </p:txBody>
      </p:sp>
      <p:sp>
        <p:nvSpPr>
          <p:cNvPr id="7" name="スライド番号プレースホルダー 6">
            <a:extLst>
              <a:ext uri="{FF2B5EF4-FFF2-40B4-BE49-F238E27FC236}">
                <a16:creationId xmlns:a16="http://schemas.microsoft.com/office/drawing/2014/main" id="{313766E8-49D7-4394-A621-17D854B8519C}"/>
              </a:ext>
            </a:extLst>
          </p:cNvPr>
          <p:cNvSpPr>
            <a:spLocks noGrp="1"/>
          </p:cNvSpPr>
          <p:nvPr>
            <p:ph type="sldNum" sz="quarter" idx="12"/>
          </p:nvPr>
        </p:nvSpPr>
        <p:spPr/>
        <p:txBody>
          <a:bodyPr/>
          <a:lstStyle/>
          <a:p>
            <a:fld id="{D674207F-D268-470F-8874-8C684F840A9A}" type="slidenum">
              <a:rPr kumimoji="1" lang="ja-JP" altLang="en-US" smtClean="0"/>
              <a:t>‹#›</a:t>
            </a:fld>
            <a:endParaRPr kumimoji="1" lang="ja-JP" altLang="en-US"/>
          </a:p>
        </p:txBody>
      </p:sp>
    </p:spTree>
    <p:extLst>
      <p:ext uri="{BB962C8B-B14F-4D97-AF65-F5344CB8AC3E}">
        <p14:creationId xmlns:p14="http://schemas.microsoft.com/office/powerpoint/2010/main" val="1847719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F48542-4654-4416-B9B8-8D0D164E01A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5EB769F-2760-4921-9AC2-B6DC86FD1F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A3512D6-E5EB-45D0-8AA6-5A66942E544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1181D3B-5FD2-4F44-90CB-5CFDE666E7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AAB9F55-0D16-45A0-913A-B1DBF5729E6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9BCE9F3-66E8-438B-8AF6-3113D08DCC25}"/>
              </a:ext>
            </a:extLst>
          </p:cNvPr>
          <p:cNvSpPr>
            <a:spLocks noGrp="1"/>
          </p:cNvSpPr>
          <p:nvPr>
            <p:ph type="dt" sz="half" idx="10"/>
          </p:nvPr>
        </p:nvSpPr>
        <p:spPr/>
        <p:txBody>
          <a:bodyPr/>
          <a:lstStyle/>
          <a:p>
            <a:fld id="{77D3B64B-5411-4E10-B3F1-0A047EF61333}" type="datetime1">
              <a:rPr kumimoji="1" lang="ja-JP" altLang="en-US" smtClean="0"/>
              <a:t>2021/5/31</a:t>
            </a:fld>
            <a:endParaRPr kumimoji="1" lang="ja-JP" altLang="en-US"/>
          </a:p>
        </p:txBody>
      </p:sp>
      <p:sp>
        <p:nvSpPr>
          <p:cNvPr id="8" name="フッター プレースホルダー 7">
            <a:extLst>
              <a:ext uri="{FF2B5EF4-FFF2-40B4-BE49-F238E27FC236}">
                <a16:creationId xmlns:a16="http://schemas.microsoft.com/office/drawing/2014/main" id="{3FB92A83-DEAA-41A8-8ECF-6950387A0A3E}"/>
              </a:ext>
            </a:extLst>
          </p:cNvPr>
          <p:cNvSpPr>
            <a:spLocks noGrp="1"/>
          </p:cNvSpPr>
          <p:nvPr>
            <p:ph type="ftr" sz="quarter" idx="11"/>
          </p:nvPr>
        </p:nvSpPr>
        <p:spPr/>
        <p:txBody>
          <a:bodyPr/>
          <a:lstStyle/>
          <a:p>
            <a:r>
              <a:rPr kumimoji="1" lang="en-US" altLang="ja-JP"/>
              <a:t>Copyright © 2021 </a:t>
            </a:r>
            <a:r>
              <a:rPr kumimoji="1" lang="ja-JP" altLang="en-US"/>
              <a:t>チーム漢</a:t>
            </a:r>
            <a:r>
              <a:rPr kumimoji="1" lang="en-US" altLang="ja-JP"/>
              <a:t>. All rights reserved.</a:t>
            </a:r>
            <a:endParaRPr kumimoji="1" lang="ja-JP" altLang="en-US"/>
          </a:p>
        </p:txBody>
      </p:sp>
      <p:sp>
        <p:nvSpPr>
          <p:cNvPr id="9" name="スライド番号プレースホルダー 8">
            <a:extLst>
              <a:ext uri="{FF2B5EF4-FFF2-40B4-BE49-F238E27FC236}">
                <a16:creationId xmlns:a16="http://schemas.microsoft.com/office/drawing/2014/main" id="{AB102666-752F-4C70-BFD6-B43B60D5723B}"/>
              </a:ext>
            </a:extLst>
          </p:cNvPr>
          <p:cNvSpPr>
            <a:spLocks noGrp="1"/>
          </p:cNvSpPr>
          <p:nvPr>
            <p:ph type="sldNum" sz="quarter" idx="12"/>
          </p:nvPr>
        </p:nvSpPr>
        <p:spPr/>
        <p:txBody>
          <a:bodyPr/>
          <a:lstStyle/>
          <a:p>
            <a:fld id="{D674207F-D268-470F-8874-8C684F840A9A}" type="slidenum">
              <a:rPr kumimoji="1" lang="ja-JP" altLang="en-US" smtClean="0"/>
              <a:t>‹#›</a:t>
            </a:fld>
            <a:endParaRPr kumimoji="1" lang="ja-JP" altLang="en-US"/>
          </a:p>
        </p:txBody>
      </p:sp>
    </p:spTree>
    <p:extLst>
      <p:ext uri="{BB962C8B-B14F-4D97-AF65-F5344CB8AC3E}">
        <p14:creationId xmlns:p14="http://schemas.microsoft.com/office/powerpoint/2010/main" val="1873932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7" name="楕円 6">
            <a:extLst>
              <a:ext uri="{FF2B5EF4-FFF2-40B4-BE49-F238E27FC236}">
                <a16:creationId xmlns:a16="http://schemas.microsoft.com/office/drawing/2014/main" id="{299E2618-2E37-4146-9853-4F7A7BD2F8BB}"/>
              </a:ext>
            </a:extLst>
          </p:cNvPr>
          <p:cNvSpPr/>
          <p:nvPr userDrawn="1"/>
        </p:nvSpPr>
        <p:spPr>
          <a:xfrm>
            <a:off x="7860302" y="2717800"/>
            <a:ext cx="5237018" cy="5286894"/>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7311769B-5050-4760-9F11-543E5715D1E9}"/>
              </a:ext>
            </a:extLst>
          </p:cNvPr>
          <p:cNvSpPr/>
          <p:nvPr userDrawn="1"/>
        </p:nvSpPr>
        <p:spPr>
          <a:xfrm>
            <a:off x="-896851" y="-1043247"/>
            <a:ext cx="5237018" cy="5286894"/>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A3060A8-F46F-4741-889A-FAFE7E771A7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57AD24D-D217-4AE6-959A-9E607B14E3A9}"/>
              </a:ext>
            </a:extLst>
          </p:cNvPr>
          <p:cNvSpPr>
            <a:spLocks noGrp="1"/>
          </p:cNvSpPr>
          <p:nvPr>
            <p:ph type="dt" sz="half" idx="10"/>
          </p:nvPr>
        </p:nvSpPr>
        <p:spPr/>
        <p:txBody>
          <a:bodyPr/>
          <a:lstStyle/>
          <a:p>
            <a:fld id="{D867A0B0-0CFF-45AF-8C62-9A13ED4DAB5B}" type="datetime1">
              <a:rPr kumimoji="1" lang="ja-JP" altLang="en-US" smtClean="0"/>
              <a:t>2021/5/31</a:t>
            </a:fld>
            <a:endParaRPr kumimoji="1" lang="ja-JP" altLang="en-US"/>
          </a:p>
        </p:txBody>
      </p:sp>
      <p:sp>
        <p:nvSpPr>
          <p:cNvPr id="4" name="フッター プレースホルダー 3">
            <a:extLst>
              <a:ext uri="{FF2B5EF4-FFF2-40B4-BE49-F238E27FC236}">
                <a16:creationId xmlns:a16="http://schemas.microsoft.com/office/drawing/2014/main" id="{23A90711-25D8-4DC8-8C57-26F67CC4CA60}"/>
              </a:ext>
            </a:extLst>
          </p:cNvPr>
          <p:cNvSpPr>
            <a:spLocks noGrp="1"/>
          </p:cNvSpPr>
          <p:nvPr>
            <p:ph type="ftr" sz="quarter" idx="11"/>
          </p:nvPr>
        </p:nvSpPr>
        <p:spPr/>
        <p:txBody>
          <a:bodyPr/>
          <a:lstStyle/>
          <a:p>
            <a:r>
              <a:rPr lang="en-US" altLang="ja-JP" dirty="0"/>
              <a:t>Copyright © 2021 </a:t>
            </a:r>
            <a:r>
              <a:rPr lang="ja-JP" altLang="en-US" dirty="0"/>
              <a:t>チーム漢</a:t>
            </a:r>
            <a:r>
              <a:rPr lang="en-US" altLang="ja-JP" dirty="0"/>
              <a:t>. All rights reserved.</a:t>
            </a:r>
            <a:endParaRPr lang="ja-JP" altLang="en-US" dirty="0"/>
          </a:p>
        </p:txBody>
      </p:sp>
      <p:sp>
        <p:nvSpPr>
          <p:cNvPr id="5" name="スライド番号プレースホルダー 4">
            <a:extLst>
              <a:ext uri="{FF2B5EF4-FFF2-40B4-BE49-F238E27FC236}">
                <a16:creationId xmlns:a16="http://schemas.microsoft.com/office/drawing/2014/main" id="{F2E05EE9-D4BF-43B0-B895-B34CB7619167}"/>
              </a:ext>
            </a:extLst>
          </p:cNvPr>
          <p:cNvSpPr>
            <a:spLocks noGrp="1"/>
          </p:cNvSpPr>
          <p:nvPr>
            <p:ph type="sldNum" sz="quarter" idx="12"/>
          </p:nvPr>
        </p:nvSpPr>
        <p:spPr/>
        <p:txBody>
          <a:bodyPr/>
          <a:lstStyle/>
          <a:p>
            <a:fld id="{D674207F-D268-470F-8874-8C684F840A9A}" type="slidenum">
              <a:rPr kumimoji="1" lang="ja-JP" altLang="en-US" smtClean="0"/>
              <a:t>‹#›</a:t>
            </a:fld>
            <a:endParaRPr kumimoji="1" lang="ja-JP" altLang="en-US"/>
          </a:p>
        </p:txBody>
      </p:sp>
    </p:spTree>
    <p:extLst>
      <p:ext uri="{BB962C8B-B14F-4D97-AF65-F5344CB8AC3E}">
        <p14:creationId xmlns:p14="http://schemas.microsoft.com/office/powerpoint/2010/main" val="2787185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55D5A37-2B42-4E5C-992A-82644445C2E1}"/>
              </a:ext>
            </a:extLst>
          </p:cNvPr>
          <p:cNvSpPr>
            <a:spLocks noGrp="1"/>
          </p:cNvSpPr>
          <p:nvPr>
            <p:ph type="dt" sz="half" idx="10"/>
          </p:nvPr>
        </p:nvSpPr>
        <p:spPr/>
        <p:txBody>
          <a:bodyPr/>
          <a:lstStyle/>
          <a:p>
            <a:fld id="{B6FD6580-8722-401D-AC3C-204B4576987E}" type="datetime1">
              <a:rPr kumimoji="1" lang="ja-JP" altLang="en-US" smtClean="0"/>
              <a:t>2021/5/31</a:t>
            </a:fld>
            <a:endParaRPr kumimoji="1" lang="ja-JP" altLang="en-US"/>
          </a:p>
        </p:txBody>
      </p:sp>
      <p:sp>
        <p:nvSpPr>
          <p:cNvPr id="3" name="フッター プレースホルダー 2">
            <a:extLst>
              <a:ext uri="{FF2B5EF4-FFF2-40B4-BE49-F238E27FC236}">
                <a16:creationId xmlns:a16="http://schemas.microsoft.com/office/drawing/2014/main" id="{629DA638-B8E6-4579-99D6-5AA8F44DB4CD}"/>
              </a:ext>
            </a:extLst>
          </p:cNvPr>
          <p:cNvSpPr>
            <a:spLocks noGrp="1"/>
          </p:cNvSpPr>
          <p:nvPr>
            <p:ph type="ftr" sz="quarter" idx="11"/>
          </p:nvPr>
        </p:nvSpPr>
        <p:spPr/>
        <p:txBody>
          <a:bodyPr/>
          <a:lstStyle/>
          <a:p>
            <a:r>
              <a:rPr kumimoji="1" lang="en-US" altLang="ja-JP"/>
              <a:t>Copyright © 2021 </a:t>
            </a:r>
            <a:r>
              <a:rPr kumimoji="1" lang="ja-JP" altLang="en-US"/>
              <a:t>チーム漢</a:t>
            </a:r>
            <a:r>
              <a:rPr kumimoji="1" lang="en-US" altLang="ja-JP"/>
              <a:t>. All rights reserved.</a:t>
            </a:r>
            <a:endParaRPr kumimoji="1" lang="ja-JP" altLang="en-US"/>
          </a:p>
        </p:txBody>
      </p:sp>
      <p:sp>
        <p:nvSpPr>
          <p:cNvPr id="4" name="スライド番号プレースホルダー 3">
            <a:extLst>
              <a:ext uri="{FF2B5EF4-FFF2-40B4-BE49-F238E27FC236}">
                <a16:creationId xmlns:a16="http://schemas.microsoft.com/office/drawing/2014/main" id="{2197BA30-AA6F-49F1-9F75-A32BE25D64B6}"/>
              </a:ext>
            </a:extLst>
          </p:cNvPr>
          <p:cNvSpPr>
            <a:spLocks noGrp="1"/>
          </p:cNvSpPr>
          <p:nvPr>
            <p:ph type="sldNum" sz="quarter" idx="12"/>
          </p:nvPr>
        </p:nvSpPr>
        <p:spPr/>
        <p:txBody>
          <a:bodyPr/>
          <a:lstStyle/>
          <a:p>
            <a:fld id="{D674207F-D268-470F-8874-8C684F840A9A}" type="slidenum">
              <a:rPr kumimoji="1" lang="ja-JP" altLang="en-US" smtClean="0"/>
              <a:t>‹#›</a:t>
            </a:fld>
            <a:endParaRPr kumimoji="1" lang="ja-JP" altLang="en-US"/>
          </a:p>
        </p:txBody>
      </p:sp>
    </p:spTree>
    <p:extLst>
      <p:ext uri="{BB962C8B-B14F-4D97-AF65-F5344CB8AC3E}">
        <p14:creationId xmlns:p14="http://schemas.microsoft.com/office/powerpoint/2010/main" val="680798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2255FA-8DA2-49D3-94BB-456327AF362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7303243-D1A4-4661-A308-F4A76D4FEE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483FFF1-9C18-4663-86CE-9B9AB18C5D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1AE12FB-F3D5-45C2-9B0E-B6218693DBB1}"/>
              </a:ext>
            </a:extLst>
          </p:cNvPr>
          <p:cNvSpPr>
            <a:spLocks noGrp="1"/>
          </p:cNvSpPr>
          <p:nvPr>
            <p:ph type="dt" sz="half" idx="10"/>
          </p:nvPr>
        </p:nvSpPr>
        <p:spPr/>
        <p:txBody>
          <a:bodyPr/>
          <a:lstStyle/>
          <a:p>
            <a:fld id="{C341192A-712C-40AC-9B6C-AA227D1C2F28}" type="datetime1">
              <a:rPr kumimoji="1" lang="ja-JP" altLang="en-US" smtClean="0"/>
              <a:t>2021/5/31</a:t>
            </a:fld>
            <a:endParaRPr kumimoji="1" lang="ja-JP" altLang="en-US"/>
          </a:p>
        </p:txBody>
      </p:sp>
      <p:sp>
        <p:nvSpPr>
          <p:cNvPr id="6" name="フッター プレースホルダー 5">
            <a:extLst>
              <a:ext uri="{FF2B5EF4-FFF2-40B4-BE49-F238E27FC236}">
                <a16:creationId xmlns:a16="http://schemas.microsoft.com/office/drawing/2014/main" id="{EDD02DF2-389D-45C2-8FFD-884079D26D53}"/>
              </a:ext>
            </a:extLst>
          </p:cNvPr>
          <p:cNvSpPr>
            <a:spLocks noGrp="1"/>
          </p:cNvSpPr>
          <p:nvPr>
            <p:ph type="ftr" sz="quarter" idx="11"/>
          </p:nvPr>
        </p:nvSpPr>
        <p:spPr/>
        <p:txBody>
          <a:bodyPr/>
          <a:lstStyle/>
          <a:p>
            <a:r>
              <a:rPr kumimoji="1" lang="en-US" altLang="ja-JP"/>
              <a:t>Copyright © 2021 </a:t>
            </a:r>
            <a:r>
              <a:rPr kumimoji="1" lang="ja-JP" altLang="en-US"/>
              <a:t>チーム漢</a:t>
            </a:r>
            <a:r>
              <a:rPr kumimoji="1" lang="en-US" altLang="ja-JP"/>
              <a:t>. All rights reserved.</a:t>
            </a:r>
            <a:endParaRPr kumimoji="1" lang="ja-JP" altLang="en-US"/>
          </a:p>
        </p:txBody>
      </p:sp>
      <p:sp>
        <p:nvSpPr>
          <p:cNvPr id="7" name="スライド番号プレースホルダー 6">
            <a:extLst>
              <a:ext uri="{FF2B5EF4-FFF2-40B4-BE49-F238E27FC236}">
                <a16:creationId xmlns:a16="http://schemas.microsoft.com/office/drawing/2014/main" id="{3A56FEE7-4B89-4649-83DC-1795DC6D17CC}"/>
              </a:ext>
            </a:extLst>
          </p:cNvPr>
          <p:cNvSpPr>
            <a:spLocks noGrp="1"/>
          </p:cNvSpPr>
          <p:nvPr>
            <p:ph type="sldNum" sz="quarter" idx="12"/>
          </p:nvPr>
        </p:nvSpPr>
        <p:spPr/>
        <p:txBody>
          <a:bodyPr/>
          <a:lstStyle/>
          <a:p>
            <a:fld id="{D674207F-D268-470F-8874-8C684F840A9A}" type="slidenum">
              <a:rPr kumimoji="1" lang="ja-JP" altLang="en-US" smtClean="0"/>
              <a:t>‹#›</a:t>
            </a:fld>
            <a:endParaRPr kumimoji="1" lang="ja-JP" altLang="en-US"/>
          </a:p>
        </p:txBody>
      </p:sp>
    </p:spTree>
    <p:extLst>
      <p:ext uri="{BB962C8B-B14F-4D97-AF65-F5344CB8AC3E}">
        <p14:creationId xmlns:p14="http://schemas.microsoft.com/office/powerpoint/2010/main" val="1149433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D07B7C-9F8A-4F8F-9B00-723D62A66A1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8FFA59B-1909-446B-B941-7F5922E4A5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EDA93C4-A60B-4C95-8B70-9944CA201C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7943443-13ED-498A-B744-A9166A55FE46}"/>
              </a:ext>
            </a:extLst>
          </p:cNvPr>
          <p:cNvSpPr>
            <a:spLocks noGrp="1"/>
          </p:cNvSpPr>
          <p:nvPr>
            <p:ph type="dt" sz="half" idx="10"/>
          </p:nvPr>
        </p:nvSpPr>
        <p:spPr/>
        <p:txBody>
          <a:bodyPr/>
          <a:lstStyle/>
          <a:p>
            <a:fld id="{4191F092-DE35-4DFD-8CE5-435FDCB03430}" type="datetime1">
              <a:rPr kumimoji="1" lang="ja-JP" altLang="en-US" smtClean="0"/>
              <a:t>2021/5/31</a:t>
            </a:fld>
            <a:endParaRPr kumimoji="1" lang="ja-JP" altLang="en-US"/>
          </a:p>
        </p:txBody>
      </p:sp>
      <p:sp>
        <p:nvSpPr>
          <p:cNvPr id="6" name="フッター プレースホルダー 5">
            <a:extLst>
              <a:ext uri="{FF2B5EF4-FFF2-40B4-BE49-F238E27FC236}">
                <a16:creationId xmlns:a16="http://schemas.microsoft.com/office/drawing/2014/main" id="{C712E10C-5556-4DE2-9739-F7F3A0DD9FBF}"/>
              </a:ext>
            </a:extLst>
          </p:cNvPr>
          <p:cNvSpPr>
            <a:spLocks noGrp="1"/>
          </p:cNvSpPr>
          <p:nvPr>
            <p:ph type="ftr" sz="quarter" idx="11"/>
          </p:nvPr>
        </p:nvSpPr>
        <p:spPr/>
        <p:txBody>
          <a:bodyPr/>
          <a:lstStyle/>
          <a:p>
            <a:r>
              <a:rPr kumimoji="1" lang="en-US" altLang="ja-JP"/>
              <a:t>Copyright © 2021 </a:t>
            </a:r>
            <a:r>
              <a:rPr kumimoji="1" lang="ja-JP" altLang="en-US"/>
              <a:t>チーム漢</a:t>
            </a:r>
            <a:r>
              <a:rPr kumimoji="1" lang="en-US" altLang="ja-JP"/>
              <a:t>. All rights reserved.</a:t>
            </a:r>
            <a:endParaRPr kumimoji="1" lang="ja-JP" altLang="en-US"/>
          </a:p>
        </p:txBody>
      </p:sp>
      <p:sp>
        <p:nvSpPr>
          <p:cNvPr id="7" name="スライド番号プレースホルダー 6">
            <a:extLst>
              <a:ext uri="{FF2B5EF4-FFF2-40B4-BE49-F238E27FC236}">
                <a16:creationId xmlns:a16="http://schemas.microsoft.com/office/drawing/2014/main" id="{7ED571D9-8E4B-4BE5-9968-29D148734F6A}"/>
              </a:ext>
            </a:extLst>
          </p:cNvPr>
          <p:cNvSpPr>
            <a:spLocks noGrp="1"/>
          </p:cNvSpPr>
          <p:nvPr>
            <p:ph type="sldNum" sz="quarter" idx="12"/>
          </p:nvPr>
        </p:nvSpPr>
        <p:spPr/>
        <p:txBody>
          <a:bodyPr/>
          <a:lstStyle/>
          <a:p>
            <a:fld id="{D674207F-D268-470F-8874-8C684F840A9A}" type="slidenum">
              <a:rPr kumimoji="1" lang="ja-JP" altLang="en-US" smtClean="0"/>
              <a:t>‹#›</a:t>
            </a:fld>
            <a:endParaRPr kumimoji="1" lang="ja-JP" altLang="en-US"/>
          </a:p>
        </p:txBody>
      </p:sp>
    </p:spTree>
    <p:extLst>
      <p:ext uri="{BB962C8B-B14F-4D97-AF65-F5344CB8AC3E}">
        <p14:creationId xmlns:p14="http://schemas.microsoft.com/office/powerpoint/2010/main" val="1788593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2D98F32-1273-48DF-A250-D85443E018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A1B0C82-84DA-4A31-AA7C-F62E346F35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CDA4295-982A-4AA4-A097-4A928660EA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D49ECA-AFA2-4A95-9EE4-155B2E9F4BBB}" type="datetime1">
              <a:rPr kumimoji="1" lang="ja-JP" altLang="en-US" smtClean="0"/>
              <a:t>2021/5/31</a:t>
            </a:fld>
            <a:endParaRPr kumimoji="1" lang="ja-JP" altLang="en-US"/>
          </a:p>
        </p:txBody>
      </p:sp>
      <p:sp>
        <p:nvSpPr>
          <p:cNvPr id="5" name="フッター プレースホルダー 4">
            <a:extLst>
              <a:ext uri="{FF2B5EF4-FFF2-40B4-BE49-F238E27FC236}">
                <a16:creationId xmlns:a16="http://schemas.microsoft.com/office/drawing/2014/main" id="{393C63B8-4A82-44C4-B0C0-F3937CFC1C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a:t>Copyright © 2021 </a:t>
            </a:r>
            <a:r>
              <a:rPr kumimoji="1" lang="ja-JP" altLang="en-US"/>
              <a:t>チーム漢</a:t>
            </a:r>
            <a:r>
              <a:rPr kumimoji="1" lang="en-US" altLang="ja-JP"/>
              <a:t>. All rights reserved.</a:t>
            </a:r>
            <a:endParaRPr kumimoji="1" lang="ja-JP" altLang="en-US"/>
          </a:p>
        </p:txBody>
      </p:sp>
      <p:sp>
        <p:nvSpPr>
          <p:cNvPr id="6" name="スライド番号プレースホルダー 5">
            <a:extLst>
              <a:ext uri="{FF2B5EF4-FFF2-40B4-BE49-F238E27FC236}">
                <a16:creationId xmlns:a16="http://schemas.microsoft.com/office/drawing/2014/main" id="{D17D132A-0B4F-4629-805D-A170B4D709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74207F-D268-470F-8874-8C684F840A9A}" type="slidenum">
              <a:rPr kumimoji="1" lang="ja-JP" altLang="en-US" smtClean="0"/>
              <a:t>‹#›</a:t>
            </a:fld>
            <a:endParaRPr kumimoji="1" lang="ja-JP" altLang="en-US"/>
          </a:p>
        </p:txBody>
      </p:sp>
    </p:spTree>
    <p:extLst>
      <p:ext uri="{BB962C8B-B14F-4D97-AF65-F5344CB8AC3E}">
        <p14:creationId xmlns:p14="http://schemas.microsoft.com/office/powerpoint/2010/main" val="14670808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1D9EE9-EC64-4982-B4D9-FEF4B261ABF4}"/>
              </a:ext>
            </a:extLst>
          </p:cNvPr>
          <p:cNvSpPr>
            <a:spLocks noGrp="1"/>
          </p:cNvSpPr>
          <p:nvPr>
            <p:ph type="ctrTitle"/>
          </p:nvPr>
        </p:nvSpPr>
        <p:spPr>
          <a:xfrm>
            <a:off x="1867949" y="2317122"/>
            <a:ext cx="9144000" cy="1119101"/>
          </a:xfrm>
        </p:spPr>
        <p:txBody>
          <a:bodyPr/>
          <a:lstStyle/>
          <a:p>
            <a:r>
              <a:rPr kumimoji="1" lang="ja-JP" altLang="en-US" b="1" u="sng" dirty="0">
                <a:solidFill>
                  <a:schemeClr val="accent5">
                    <a:lumMod val="50000"/>
                  </a:schemeClr>
                </a:solidFill>
                <a:latin typeface="メイリオ" panose="020B0604030504040204" pitchFamily="50" charset="-128"/>
                <a:ea typeface="メイリオ" panose="020B0604030504040204" pitchFamily="50" charset="-128"/>
              </a:rPr>
              <a:t>リサーチ</a:t>
            </a:r>
            <a:r>
              <a:rPr kumimoji="1" lang="en-US" altLang="ja-JP" b="1" u="sng" dirty="0">
                <a:solidFill>
                  <a:schemeClr val="accent5">
                    <a:lumMod val="50000"/>
                  </a:schemeClr>
                </a:solidFill>
                <a:latin typeface="メイリオ" panose="020B0604030504040204" pitchFamily="50" charset="-128"/>
                <a:ea typeface="メイリオ" panose="020B0604030504040204" pitchFamily="50" charset="-128"/>
              </a:rPr>
              <a:t>GO</a:t>
            </a:r>
            <a:r>
              <a:rPr kumimoji="1" lang="ja-JP" altLang="en-US" b="1" u="sng" dirty="0">
                <a:solidFill>
                  <a:schemeClr val="accent5">
                    <a:lumMod val="50000"/>
                  </a:schemeClr>
                </a:solidFill>
                <a:latin typeface="メイリオ" panose="020B0604030504040204" pitchFamily="50" charset="-128"/>
                <a:ea typeface="メイリオ" panose="020B0604030504040204" pitchFamily="50" charset="-128"/>
              </a:rPr>
              <a:t>！</a:t>
            </a:r>
          </a:p>
        </p:txBody>
      </p:sp>
      <p:sp>
        <p:nvSpPr>
          <p:cNvPr id="3" name="字幕 2">
            <a:extLst>
              <a:ext uri="{FF2B5EF4-FFF2-40B4-BE49-F238E27FC236}">
                <a16:creationId xmlns:a16="http://schemas.microsoft.com/office/drawing/2014/main" id="{18FF3500-AFB3-42FB-B402-F611CC28C17D}"/>
              </a:ext>
            </a:extLst>
          </p:cNvPr>
          <p:cNvSpPr>
            <a:spLocks noGrp="1"/>
          </p:cNvSpPr>
          <p:nvPr>
            <p:ph type="subTitle" idx="1"/>
          </p:nvPr>
        </p:nvSpPr>
        <p:spPr>
          <a:xfrm>
            <a:off x="1524000" y="3691156"/>
            <a:ext cx="9144000" cy="662730"/>
          </a:xfrm>
        </p:spPr>
        <p:txBody>
          <a:bodyPr>
            <a:normAutofit/>
          </a:bodyPr>
          <a:lstStyle/>
          <a:p>
            <a:r>
              <a:rPr kumimoji="1" lang="ja-JP" altLang="en-US" sz="3200" b="1" dirty="0">
                <a:solidFill>
                  <a:schemeClr val="accent5">
                    <a:lumMod val="50000"/>
                  </a:schemeClr>
                </a:solidFill>
                <a:latin typeface="メイリオ" panose="020B0604030504040204" pitchFamily="50" charset="-128"/>
                <a:ea typeface="メイリオ" panose="020B0604030504040204" pitchFamily="50" charset="-128"/>
              </a:rPr>
              <a:t>～あなたの健康の第一歩を後押し</a:t>
            </a:r>
            <a:r>
              <a:rPr lang="ja-JP" altLang="en-US" sz="3200" b="1" dirty="0">
                <a:solidFill>
                  <a:schemeClr val="accent5">
                    <a:lumMod val="50000"/>
                  </a:schemeClr>
                </a:solidFill>
                <a:latin typeface="メイリオ" panose="020B0604030504040204" pitchFamily="50" charset="-128"/>
                <a:ea typeface="メイリオ" panose="020B0604030504040204" pitchFamily="50" charset="-128"/>
              </a:rPr>
              <a:t>する～</a:t>
            </a:r>
            <a:endParaRPr kumimoji="1" lang="ja-JP" altLang="en-US" sz="3200" b="1" dirty="0">
              <a:solidFill>
                <a:schemeClr val="accent5">
                  <a:lumMod val="50000"/>
                </a:schemeClr>
              </a:solidFill>
              <a:latin typeface="メイリオ" panose="020B0604030504040204" pitchFamily="50" charset="-128"/>
              <a:ea typeface="メイリオ" panose="020B0604030504040204" pitchFamily="50" charset="-128"/>
            </a:endParaRPr>
          </a:p>
        </p:txBody>
      </p:sp>
      <p:pic>
        <p:nvPicPr>
          <p:cNvPr id="5" name="図 4">
            <a:extLst>
              <a:ext uri="{FF2B5EF4-FFF2-40B4-BE49-F238E27FC236}">
                <a16:creationId xmlns:a16="http://schemas.microsoft.com/office/drawing/2014/main" id="{7961C674-4731-4924-A526-A37D8D03F9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7949" y="1766854"/>
            <a:ext cx="1924302" cy="1924302"/>
          </a:xfrm>
          <a:prstGeom prst="rect">
            <a:avLst/>
          </a:prstGeom>
        </p:spPr>
      </p:pic>
      <p:sp>
        <p:nvSpPr>
          <p:cNvPr id="4" name="フッター プレースホルダー 3">
            <a:extLst>
              <a:ext uri="{FF2B5EF4-FFF2-40B4-BE49-F238E27FC236}">
                <a16:creationId xmlns:a16="http://schemas.microsoft.com/office/drawing/2014/main" id="{75557818-58F4-451B-8AE6-BA8217C499D0}"/>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6" name="日付プレースホルダー 5">
            <a:extLst>
              <a:ext uri="{FF2B5EF4-FFF2-40B4-BE49-F238E27FC236}">
                <a16:creationId xmlns:a16="http://schemas.microsoft.com/office/drawing/2014/main" id="{5271EDCD-040B-44C5-AEFC-FDF78D89C97B}"/>
              </a:ext>
            </a:extLst>
          </p:cNvPr>
          <p:cNvSpPr>
            <a:spLocks noGrp="1"/>
          </p:cNvSpPr>
          <p:nvPr>
            <p:ph type="dt" sz="half" idx="10"/>
          </p:nvPr>
        </p:nvSpPr>
        <p:spPr/>
        <p:txBody>
          <a:bodyPr/>
          <a:lstStyle/>
          <a:p>
            <a:fld id="{75537065-4BF9-4A4F-ACDC-E7FA998B3470}" type="datetime1">
              <a:rPr kumimoji="1" lang="ja-JP" altLang="en-US" smtClean="0"/>
              <a:t>2021/5/31</a:t>
            </a:fld>
            <a:endParaRPr kumimoji="1" lang="ja-JP" altLang="en-US"/>
          </a:p>
        </p:txBody>
      </p:sp>
      <p:sp>
        <p:nvSpPr>
          <p:cNvPr id="7" name="スライド番号プレースホルダー 6">
            <a:extLst>
              <a:ext uri="{FF2B5EF4-FFF2-40B4-BE49-F238E27FC236}">
                <a16:creationId xmlns:a16="http://schemas.microsoft.com/office/drawing/2014/main" id="{046A9DE5-3823-4AC8-A7B1-52BD7E7C881F}"/>
              </a:ext>
            </a:extLst>
          </p:cNvPr>
          <p:cNvSpPr>
            <a:spLocks noGrp="1"/>
          </p:cNvSpPr>
          <p:nvPr>
            <p:ph type="sldNum" sz="quarter" idx="12"/>
          </p:nvPr>
        </p:nvSpPr>
        <p:spPr/>
        <p:txBody>
          <a:bodyPr/>
          <a:lstStyle/>
          <a:p>
            <a:fld id="{D674207F-D268-470F-8874-8C684F840A9A}" type="slidenum">
              <a:rPr kumimoji="1" lang="ja-JP" altLang="en-US" smtClean="0"/>
              <a:t>1</a:t>
            </a:fld>
            <a:endParaRPr kumimoji="1" lang="ja-JP" altLang="en-US"/>
          </a:p>
        </p:txBody>
      </p:sp>
    </p:spTree>
    <p:extLst>
      <p:ext uri="{BB962C8B-B14F-4D97-AF65-F5344CB8AC3E}">
        <p14:creationId xmlns:p14="http://schemas.microsoft.com/office/powerpoint/2010/main" val="4013481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A27A3C-8EB0-4994-92B9-AAA22E166222}"/>
              </a:ext>
            </a:extLst>
          </p:cNvPr>
          <p:cNvSpPr>
            <a:spLocks noGrp="1"/>
          </p:cNvSpPr>
          <p:nvPr>
            <p:ph type="title"/>
          </p:nvPr>
        </p:nvSpPr>
        <p:spPr/>
        <p:txBody>
          <a:bodyPr/>
          <a:lstStyle/>
          <a:p>
            <a:r>
              <a:rPr kumimoji="1" lang="ja-JP" altLang="en-US" b="1" u="sng" dirty="0">
                <a:solidFill>
                  <a:schemeClr val="accent5">
                    <a:lumMod val="75000"/>
                  </a:schemeClr>
                </a:solidFill>
              </a:rPr>
              <a:t>苦労した点、工夫した点、反省点</a:t>
            </a:r>
          </a:p>
        </p:txBody>
      </p:sp>
      <p:sp>
        <p:nvSpPr>
          <p:cNvPr id="3" name="コンテンツ プレースホルダー 2">
            <a:extLst>
              <a:ext uri="{FF2B5EF4-FFF2-40B4-BE49-F238E27FC236}">
                <a16:creationId xmlns:a16="http://schemas.microsoft.com/office/drawing/2014/main" id="{1D9CC0F8-5650-4161-9409-7B64983E26A2}"/>
              </a:ext>
            </a:extLst>
          </p:cNvPr>
          <p:cNvSpPr>
            <a:spLocks noGrp="1"/>
          </p:cNvSpPr>
          <p:nvPr>
            <p:ph idx="1"/>
          </p:nvPr>
        </p:nvSpPr>
        <p:spPr>
          <a:xfrm>
            <a:off x="838200" y="1825625"/>
            <a:ext cx="10515600" cy="4351338"/>
          </a:xfrm>
        </p:spPr>
        <p:txBody>
          <a:bodyPr>
            <a:normAutofit/>
          </a:bodyPr>
          <a:lstStyle/>
          <a:p>
            <a:r>
              <a:rPr lang="ja-JP" altLang="en-US" u="sng" dirty="0"/>
              <a:t>花岡宗史</a:t>
            </a:r>
            <a:endParaRPr kumimoji="1" lang="en-US" altLang="ja-JP" u="sng" dirty="0"/>
          </a:p>
          <a:p>
            <a:pPr marL="0" indent="0">
              <a:buNone/>
            </a:pPr>
            <a:r>
              <a:rPr lang="ja-JP" altLang="en-US" dirty="0"/>
              <a:t>苦労した点：バグの洗い出し、デザインの考案</a:t>
            </a:r>
            <a:endParaRPr lang="en-US" altLang="ja-JP" dirty="0"/>
          </a:p>
          <a:p>
            <a:pPr marL="0" indent="0">
              <a:buNone/>
            </a:pPr>
            <a:endParaRPr kumimoji="1" lang="en-US" altLang="ja-JP" dirty="0"/>
          </a:p>
          <a:p>
            <a:pPr marL="0" indent="0">
              <a:buNone/>
            </a:pPr>
            <a:r>
              <a:rPr lang="ja-JP" altLang="en-US" dirty="0"/>
              <a:t>工夫した点：ランキングページにおける指定期間ごとの日付の処理</a:t>
            </a:r>
            <a:endParaRPr lang="en-US" altLang="ja-JP" dirty="0"/>
          </a:p>
          <a:p>
            <a:pPr marL="0" indent="0">
              <a:buNone/>
            </a:pPr>
            <a:endParaRPr lang="en-US" altLang="ja-JP" dirty="0"/>
          </a:p>
          <a:p>
            <a:pPr marL="0" indent="0">
              <a:buNone/>
            </a:pPr>
            <a:r>
              <a:rPr lang="ja-JP" altLang="en-US" dirty="0"/>
              <a:t>反省点：コードの甘さによるランキングページの処理の遅延</a:t>
            </a:r>
            <a:endParaRPr lang="en-US" altLang="ja-JP" dirty="0"/>
          </a:p>
          <a:p>
            <a:pPr marL="0" indent="0">
              <a:buNone/>
            </a:pPr>
            <a:r>
              <a:rPr lang="ja-JP" altLang="en-US" dirty="0"/>
              <a:t>　</a:t>
            </a:r>
            <a:endParaRPr kumimoji="1" lang="en-US" altLang="ja-JP" dirty="0"/>
          </a:p>
          <a:p>
            <a:endParaRPr lang="en-US" altLang="ja-JP" dirty="0"/>
          </a:p>
          <a:p>
            <a:pPr marL="0" indent="0">
              <a:buNone/>
            </a:pPr>
            <a:endParaRPr kumimoji="1" lang="ja-JP" altLang="en-US" dirty="0"/>
          </a:p>
        </p:txBody>
      </p:sp>
      <p:pic>
        <p:nvPicPr>
          <p:cNvPr id="4" name="図 3">
            <a:extLst>
              <a:ext uri="{FF2B5EF4-FFF2-40B4-BE49-F238E27FC236}">
                <a16:creationId xmlns:a16="http://schemas.microsoft.com/office/drawing/2014/main" id="{73461CC8-80FC-4FFA-BDCC-DF1691EC10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
        <p:nvSpPr>
          <p:cNvPr id="6" name="フッター プレースホルダー 5">
            <a:extLst>
              <a:ext uri="{FF2B5EF4-FFF2-40B4-BE49-F238E27FC236}">
                <a16:creationId xmlns:a16="http://schemas.microsoft.com/office/drawing/2014/main" id="{E8BA6522-5952-4D98-997A-AB50A64A0606}"/>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7" name="日付プレースホルダー 6">
            <a:extLst>
              <a:ext uri="{FF2B5EF4-FFF2-40B4-BE49-F238E27FC236}">
                <a16:creationId xmlns:a16="http://schemas.microsoft.com/office/drawing/2014/main" id="{175A45E7-8EAB-4A32-8B97-FD5EB8C128AB}"/>
              </a:ext>
            </a:extLst>
          </p:cNvPr>
          <p:cNvSpPr>
            <a:spLocks noGrp="1"/>
          </p:cNvSpPr>
          <p:nvPr>
            <p:ph type="dt" sz="half" idx="10"/>
          </p:nvPr>
        </p:nvSpPr>
        <p:spPr/>
        <p:txBody>
          <a:bodyPr/>
          <a:lstStyle/>
          <a:p>
            <a:fld id="{A8DF7C92-90DF-4CC0-9B6B-7A3CFFE2386F}" type="datetime1">
              <a:rPr kumimoji="1" lang="ja-JP" altLang="en-US" smtClean="0"/>
              <a:t>2021/5/31</a:t>
            </a:fld>
            <a:endParaRPr kumimoji="1" lang="ja-JP" altLang="en-US"/>
          </a:p>
        </p:txBody>
      </p:sp>
      <p:sp>
        <p:nvSpPr>
          <p:cNvPr id="8" name="スライド番号プレースホルダー 7">
            <a:extLst>
              <a:ext uri="{FF2B5EF4-FFF2-40B4-BE49-F238E27FC236}">
                <a16:creationId xmlns:a16="http://schemas.microsoft.com/office/drawing/2014/main" id="{1C572DF7-3ACF-49EB-A4B2-E07FA23ED910}"/>
              </a:ext>
            </a:extLst>
          </p:cNvPr>
          <p:cNvSpPr>
            <a:spLocks noGrp="1"/>
          </p:cNvSpPr>
          <p:nvPr>
            <p:ph type="sldNum" sz="quarter" idx="12"/>
          </p:nvPr>
        </p:nvSpPr>
        <p:spPr/>
        <p:txBody>
          <a:bodyPr/>
          <a:lstStyle/>
          <a:p>
            <a:fld id="{D674207F-D268-470F-8874-8C684F840A9A}" type="slidenum">
              <a:rPr kumimoji="1" lang="ja-JP" altLang="en-US" smtClean="0"/>
              <a:t>10</a:t>
            </a:fld>
            <a:endParaRPr kumimoji="1" lang="ja-JP" altLang="en-US"/>
          </a:p>
        </p:txBody>
      </p:sp>
    </p:spTree>
    <p:extLst>
      <p:ext uri="{BB962C8B-B14F-4D97-AF65-F5344CB8AC3E}">
        <p14:creationId xmlns:p14="http://schemas.microsoft.com/office/powerpoint/2010/main" val="1850590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A27A3C-8EB0-4994-92B9-AAA22E166222}"/>
              </a:ext>
            </a:extLst>
          </p:cNvPr>
          <p:cNvSpPr>
            <a:spLocks noGrp="1"/>
          </p:cNvSpPr>
          <p:nvPr>
            <p:ph type="title"/>
          </p:nvPr>
        </p:nvSpPr>
        <p:spPr/>
        <p:txBody>
          <a:bodyPr/>
          <a:lstStyle/>
          <a:p>
            <a:r>
              <a:rPr kumimoji="1" lang="ja-JP" altLang="en-US" b="1" u="sng" dirty="0">
                <a:solidFill>
                  <a:schemeClr val="accent5">
                    <a:lumMod val="75000"/>
                  </a:schemeClr>
                </a:solidFill>
              </a:rPr>
              <a:t>苦労した点、工夫した点、反省点</a:t>
            </a:r>
          </a:p>
        </p:txBody>
      </p:sp>
      <p:sp>
        <p:nvSpPr>
          <p:cNvPr id="3" name="コンテンツ プレースホルダー 2">
            <a:extLst>
              <a:ext uri="{FF2B5EF4-FFF2-40B4-BE49-F238E27FC236}">
                <a16:creationId xmlns:a16="http://schemas.microsoft.com/office/drawing/2014/main" id="{1D9CC0F8-5650-4161-9409-7B64983E26A2}"/>
              </a:ext>
            </a:extLst>
          </p:cNvPr>
          <p:cNvSpPr>
            <a:spLocks noGrp="1"/>
          </p:cNvSpPr>
          <p:nvPr>
            <p:ph idx="1"/>
          </p:nvPr>
        </p:nvSpPr>
        <p:spPr>
          <a:xfrm>
            <a:off x="838200" y="1825625"/>
            <a:ext cx="10515600" cy="4351338"/>
          </a:xfrm>
        </p:spPr>
        <p:txBody>
          <a:bodyPr>
            <a:normAutofit/>
          </a:bodyPr>
          <a:lstStyle/>
          <a:p>
            <a:r>
              <a:rPr kumimoji="1" lang="ja-JP" altLang="en-US" u="sng" dirty="0"/>
              <a:t>伊藤明洋</a:t>
            </a:r>
            <a:endParaRPr kumimoji="1" lang="en-US" altLang="ja-JP" u="sng" dirty="0"/>
          </a:p>
          <a:p>
            <a:pPr marL="0" indent="0">
              <a:buNone/>
            </a:pPr>
            <a:r>
              <a:rPr lang="ja-JP" altLang="en-US" dirty="0"/>
              <a:t>苦労した点：カスタムページでテーマを変更したときに、それに伴い</a:t>
            </a:r>
            <a:r>
              <a:rPr lang="en-US" altLang="ja-JP" dirty="0"/>
              <a:t>DB</a:t>
            </a:r>
            <a:r>
              <a:rPr lang="ja-JP" altLang="en-US" dirty="0"/>
              <a:t>も変更される処理</a:t>
            </a:r>
            <a:endParaRPr lang="en-US" altLang="ja-JP" dirty="0"/>
          </a:p>
          <a:p>
            <a:pPr marL="0" indent="0">
              <a:buNone/>
            </a:pPr>
            <a:endParaRPr kumimoji="1" lang="en-US" altLang="ja-JP" dirty="0"/>
          </a:p>
          <a:p>
            <a:pPr marL="0" indent="0">
              <a:buNone/>
            </a:pPr>
            <a:r>
              <a:rPr lang="ja-JP" altLang="en-US" dirty="0"/>
              <a:t>工夫した点：カスタムページで、スクリプト、関数、</a:t>
            </a:r>
            <a:r>
              <a:rPr lang="en-US" altLang="ja-JP" dirty="0"/>
              <a:t>DB</a:t>
            </a:r>
            <a:r>
              <a:rPr lang="ja-JP" altLang="en-US" dirty="0" err="1"/>
              <a:t>、</a:t>
            </a:r>
            <a:r>
              <a:rPr lang="ja-JP" altLang="en-US" dirty="0"/>
              <a:t>フォームの</a:t>
            </a:r>
            <a:r>
              <a:rPr lang="en-US" altLang="ja-JP" dirty="0"/>
              <a:t>4</a:t>
            </a:r>
            <a:r>
              <a:rPr lang="ja-JP" altLang="en-US" dirty="0" err="1"/>
              <a:t>つを</a:t>
            </a:r>
            <a:r>
              <a:rPr lang="ja-JP" altLang="en-US" dirty="0"/>
              <a:t>組み合わせた</a:t>
            </a:r>
            <a:endParaRPr lang="en-US" altLang="ja-JP" dirty="0"/>
          </a:p>
          <a:p>
            <a:pPr marL="0" indent="0">
              <a:buNone/>
            </a:pPr>
            <a:endParaRPr lang="en-US" altLang="ja-JP" dirty="0"/>
          </a:p>
          <a:p>
            <a:pPr marL="0" indent="0">
              <a:buNone/>
            </a:pPr>
            <a:r>
              <a:rPr lang="ja-JP" altLang="en-US" dirty="0"/>
              <a:t>反省点：変更の処理を共通関数に上手く纏められなかった。</a:t>
            </a:r>
            <a:endParaRPr kumimoji="1" lang="en-US" altLang="ja-JP" dirty="0"/>
          </a:p>
          <a:p>
            <a:endParaRPr lang="en-US" altLang="ja-JP" dirty="0"/>
          </a:p>
          <a:p>
            <a:pPr marL="0" indent="0">
              <a:buNone/>
            </a:pPr>
            <a:endParaRPr kumimoji="1" lang="ja-JP" altLang="en-US" dirty="0"/>
          </a:p>
        </p:txBody>
      </p:sp>
      <p:pic>
        <p:nvPicPr>
          <p:cNvPr id="4" name="図 3">
            <a:extLst>
              <a:ext uri="{FF2B5EF4-FFF2-40B4-BE49-F238E27FC236}">
                <a16:creationId xmlns:a16="http://schemas.microsoft.com/office/drawing/2014/main" id="{73461CC8-80FC-4FFA-BDCC-DF1691EC10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
        <p:nvSpPr>
          <p:cNvPr id="6" name="フッター プレースホルダー 5">
            <a:extLst>
              <a:ext uri="{FF2B5EF4-FFF2-40B4-BE49-F238E27FC236}">
                <a16:creationId xmlns:a16="http://schemas.microsoft.com/office/drawing/2014/main" id="{E8BA6522-5952-4D98-997A-AB50A64A0606}"/>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7" name="日付プレースホルダー 6">
            <a:extLst>
              <a:ext uri="{FF2B5EF4-FFF2-40B4-BE49-F238E27FC236}">
                <a16:creationId xmlns:a16="http://schemas.microsoft.com/office/drawing/2014/main" id="{175A45E7-8EAB-4A32-8B97-FD5EB8C128AB}"/>
              </a:ext>
            </a:extLst>
          </p:cNvPr>
          <p:cNvSpPr>
            <a:spLocks noGrp="1"/>
          </p:cNvSpPr>
          <p:nvPr>
            <p:ph type="dt" sz="half" idx="10"/>
          </p:nvPr>
        </p:nvSpPr>
        <p:spPr/>
        <p:txBody>
          <a:bodyPr/>
          <a:lstStyle/>
          <a:p>
            <a:fld id="{A8DF7C92-90DF-4CC0-9B6B-7A3CFFE2386F}" type="datetime1">
              <a:rPr kumimoji="1" lang="ja-JP" altLang="en-US" smtClean="0"/>
              <a:t>2021/5/31</a:t>
            </a:fld>
            <a:endParaRPr kumimoji="1" lang="ja-JP" altLang="en-US"/>
          </a:p>
        </p:txBody>
      </p:sp>
      <p:sp>
        <p:nvSpPr>
          <p:cNvPr id="8" name="スライド番号プレースホルダー 7">
            <a:extLst>
              <a:ext uri="{FF2B5EF4-FFF2-40B4-BE49-F238E27FC236}">
                <a16:creationId xmlns:a16="http://schemas.microsoft.com/office/drawing/2014/main" id="{1C572DF7-3ACF-49EB-A4B2-E07FA23ED910}"/>
              </a:ext>
            </a:extLst>
          </p:cNvPr>
          <p:cNvSpPr>
            <a:spLocks noGrp="1"/>
          </p:cNvSpPr>
          <p:nvPr>
            <p:ph type="sldNum" sz="quarter" idx="12"/>
          </p:nvPr>
        </p:nvSpPr>
        <p:spPr/>
        <p:txBody>
          <a:bodyPr/>
          <a:lstStyle/>
          <a:p>
            <a:fld id="{D674207F-D268-470F-8874-8C684F840A9A}" type="slidenum">
              <a:rPr kumimoji="1" lang="ja-JP" altLang="en-US" smtClean="0"/>
              <a:t>11</a:t>
            </a:fld>
            <a:endParaRPr kumimoji="1" lang="ja-JP" altLang="en-US"/>
          </a:p>
        </p:txBody>
      </p:sp>
    </p:spTree>
    <p:extLst>
      <p:ext uri="{BB962C8B-B14F-4D97-AF65-F5344CB8AC3E}">
        <p14:creationId xmlns:p14="http://schemas.microsoft.com/office/powerpoint/2010/main" val="72480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A27A3C-8EB0-4994-92B9-AAA22E166222}"/>
              </a:ext>
            </a:extLst>
          </p:cNvPr>
          <p:cNvSpPr>
            <a:spLocks noGrp="1"/>
          </p:cNvSpPr>
          <p:nvPr>
            <p:ph type="title"/>
          </p:nvPr>
        </p:nvSpPr>
        <p:spPr/>
        <p:txBody>
          <a:bodyPr/>
          <a:lstStyle/>
          <a:p>
            <a:r>
              <a:rPr kumimoji="1" lang="ja-JP" altLang="en-US" b="1" u="sng" dirty="0">
                <a:solidFill>
                  <a:schemeClr val="accent5">
                    <a:lumMod val="75000"/>
                  </a:schemeClr>
                </a:solidFill>
              </a:rPr>
              <a:t>苦労した点、工夫した点、反省点</a:t>
            </a:r>
          </a:p>
        </p:txBody>
      </p:sp>
      <p:sp>
        <p:nvSpPr>
          <p:cNvPr id="3" name="コンテンツ プレースホルダー 2">
            <a:extLst>
              <a:ext uri="{FF2B5EF4-FFF2-40B4-BE49-F238E27FC236}">
                <a16:creationId xmlns:a16="http://schemas.microsoft.com/office/drawing/2014/main" id="{1D9CC0F8-5650-4161-9409-7B64983E26A2}"/>
              </a:ext>
            </a:extLst>
          </p:cNvPr>
          <p:cNvSpPr>
            <a:spLocks noGrp="1"/>
          </p:cNvSpPr>
          <p:nvPr>
            <p:ph idx="1"/>
          </p:nvPr>
        </p:nvSpPr>
        <p:spPr>
          <a:xfrm>
            <a:off x="838200" y="1825625"/>
            <a:ext cx="10515600" cy="4351338"/>
          </a:xfrm>
        </p:spPr>
        <p:txBody>
          <a:bodyPr>
            <a:normAutofit/>
          </a:bodyPr>
          <a:lstStyle/>
          <a:p>
            <a:r>
              <a:rPr lang="ja-JP" altLang="en-US" u="sng" dirty="0"/>
              <a:t>秦伊吹</a:t>
            </a:r>
            <a:endParaRPr kumimoji="1" lang="en-US" altLang="ja-JP" u="sng" dirty="0"/>
          </a:p>
          <a:p>
            <a:pPr marL="0" indent="0">
              <a:buNone/>
            </a:pPr>
            <a:r>
              <a:rPr lang="ja-JP" altLang="en-US" dirty="0"/>
              <a:t>苦労した点：管理者ページで管理者以外の全ユーザー情報を表示させる処理</a:t>
            </a:r>
            <a:endParaRPr lang="en-US" altLang="ja-JP" dirty="0"/>
          </a:p>
          <a:p>
            <a:pPr marL="0" indent="0">
              <a:buNone/>
            </a:pPr>
            <a:endParaRPr kumimoji="1" lang="en-US" altLang="ja-JP" dirty="0"/>
          </a:p>
          <a:p>
            <a:pPr marL="0" indent="0">
              <a:buNone/>
            </a:pPr>
            <a:r>
              <a:rPr lang="ja-JP" altLang="en-US" dirty="0"/>
              <a:t>工夫した点：管理者ページでチェックを入れた全ユーザー情報を削除できるようにした。</a:t>
            </a:r>
            <a:endParaRPr lang="en-US" altLang="ja-JP" dirty="0"/>
          </a:p>
          <a:p>
            <a:pPr marL="0" indent="0">
              <a:buNone/>
            </a:pPr>
            <a:endParaRPr lang="en-US" altLang="ja-JP" dirty="0"/>
          </a:p>
          <a:p>
            <a:pPr marL="0" indent="0">
              <a:buNone/>
            </a:pPr>
            <a:r>
              <a:rPr lang="ja-JP" altLang="en-US" dirty="0"/>
              <a:t>反省点：管理者ページからもユーザ情報を変更できるようにできればよかった。</a:t>
            </a:r>
            <a:endParaRPr lang="en-US" altLang="ja-JP" dirty="0"/>
          </a:p>
          <a:p>
            <a:pPr marL="0" indent="0">
              <a:buNone/>
            </a:pPr>
            <a:endParaRPr kumimoji="1" lang="ja-JP" altLang="en-US" dirty="0"/>
          </a:p>
        </p:txBody>
      </p:sp>
      <p:pic>
        <p:nvPicPr>
          <p:cNvPr id="4" name="図 3">
            <a:extLst>
              <a:ext uri="{FF2B5EF4-FFF2-40B4-BE49-F238E27FC236}">
                <a16:creationId xmlns:a16="http://schemas.microsoft.com/office/drawing/2014/main" id="{73461CC8-80FC-4FFA-BDCC-DF1691EC10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
        <p:nvSpPr>
          <p:cNvPr id="6" name="フッター プレースホルダー 5">
            <a:extLst>
              <a:ext uri="{FF2B5EF4-FFF2-40B4-BE49-F238E27FC236}">
                <a16:creationId xmlns:a16="http://schemas.microsoft.com/office/drawing/2014/main" id="{E8BA6522-5952-4D98-997A-AB50A64A0606}"/>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7" name="日付プレースホルダー 6">
            <a:extLst>
              <a:ext uri="{FF2B5EF4-FFF2-40B4-BE49-F238E27FC236}">
                <a16:creationId xmlns:a16="http://schemas.microsoft.com/office/drawing/2014/main" id="{175A45E7-8EAB-4A32-8B97-FD5EB8C128AB}"/>
              </a:ext>
            </a:extLst>
          </p:cNvPr>
          <p:cNvSpPr>
            <a:spLocks noGrp="1"/>
          </p:cNvSpPr>
          <p:nvPr>
            <p:ph type="dt" sz="half" idx="10"/>
          </p:nvPr>
        </p:nvSpPr>
        <p:spPr/>
        <p:txBody>
          <a:bodyPr/>
          <a:lstStyle/>
          <a:p>
            <a:fld id="{A8DF7C92-90DF-4CC0-9B6B-7A3CFFE2386F}" type="datetime1">
              <a:rPr kumimoji="1" lang="ja-JP" altLang="en-US" smtClean="0"/>
              <a:t>2021/5/31</a:t>
            </a:fld>
            <a:endParaRPr kumimoji="1" lang="ja-JP" altLang="en-US"/>
          </a:p>
        </p:txBody>
      </p:sp>
      <p:sp>
        <p:nvSpPr>
          <p:cNvPr id="8" name="スライド番号プレースホルダー 7">
            <a:extLst>
              <a:ext uri="{FF2B5EF4-FFF2-40B4-BE49-F238E27FC236}">
                <a16:creationId xmlns:a16="http://schemas.microsoft.com/office/drawing/2014/main" id="{1C572DF7-3ACF-49EB-A4B2-E07FA23ED910}"/>
              </a:ext>
            </a:extLst>
          </p:cNvPr>
          <p:cNvSpPr>
            <a:spLocks noGrp="1"/>
          </p:cNvSpPr>
          <p:nvPr>
            <p:ph type="sldNum" sz="quarter" idx="12"/>
          </p:nvPr>
        </p:nvSpPr>
        <p:spPr/>
        <p:txBody>
          <a:bodyPr/>
          <a:lstStyle/>
          <a:p>
            <a:fld id="{D674207F-D268-470F-8874-8C684F840A9A}" type="slidenum">
              <a:rPr kumimoji="1" lang="ja-JP" altLang="en-US" smtClean="0"/>
              <a:t>12</a:t>
            </a:fld>
            <a:endParaRPr kumimoji="1" lang="ja-JP" altLang="en-US"/>
          </a:p>
        </p:txBody>
      </p:sp>
    </p:spTree>
    <p:extLst>
      <p:ext uri="{BB962C8B-B14F-4D97-AF65-F5344CB8AC3E}">
        <p14:creationId xmlns:p14="http://schemas.microsoft.com/office/powerpoint/2010/main" val="695685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85FE46-7F30-48B5-9E79-AB6589427101}"/>
              </a:ext>
            </a:extLst>
          </p:cNvPr>
          <p:cNvSpPr>
            <a:spLocks noGrp="1"/>
          </p:cNvSpPr>
          <p:nvPr>
            <p:ph type="title"/>
          </p:nvPr>
        </p:nvSpPr>
        <p:spPr/>
        <p:txBody>
          <a:bodyPr/>
          <a:lstStyle/>
          <a:p>
            <a:r>
              <a:rPr kumimoji="1" lang="ja-JP" altLang="en-US" b="1" u="sng" dirty="0">
                <a:solidFill>
                  <a:schemeClr val="accent5">
                    <a:lumMod val="75000"/>
                  </a:schemeClr>
                </a:solidFill>
              </a:rPr>
              <a:t>最後に</a:t>
            </a:r>
          </a:p>
        </p:txBody>
      </p:sp>
      <p:sp>
        <p:nvSpPr>
          <p:cNvPr id="3" name="コンテンツ プレースホルダー 2">
            <a:extLst>
              <a:ext uri="{FF2B5EF4-FFF2-40B4-BE49-F238E27FC236}">
                <a16:creationId xmlns:a16="http://schemas.microsoft.com/office/drawing/2014/main" id="{B484320F-C54E-4F29-9011-B8A6768EC2DC}"/>
              </a:ext>
            </a:extLst>
          </p:cNvPr>
          <p:cNvSpPr>
            <a:spLocks noGrp="1"/>
          </p:cNvSpPr>
          <p:nvPr>
            <p:ph idx="1"/>
          </p:nvPr>
        </p:nvSpPr>
        <p:spPr/>
        <p:txBody>
          <a:bodyPr/>
          <a:lstStyle/>
          <a:p>
            <a:r>
              <a:rPr lang="en-US" altLang="ja-JP" dirty="0"/>
              <a:t>0</a:t>
            </a:r>
            <a:r>
              <a:rPr lang="ja-JP" altLang="en-US" dirty="0"/>
              <a:t>から</a:t>
            </a:r>
            <a:r>
              <a:rPr lang="en-US" altLang="ja-JP" dirty="0"/>
              <a:t>1</a:t>
            </a:r>
            <a:r>
              <a:rPr lang="ja-JP" altLang="en-US" dirty="0"/>
              <a:t>を生み出すことの難しさや、チームで一体となって一つの目標を達成するという楽しさや達成感を味わうことができた</a:t>
            </a:r>
            <a:endParaRPr lang="en-US" altLang="ja-JP" dirty="0"/>
          </a:p>
          <a:p>
            <a:endParaRPr lang="en-US" altLang="ja-JP" dirty="0"/>
          </a:p>
          <a:p>
            <a:r>
              <a:rPr lang="ja-JP" altLang="en-US" dirty="0"/>
              <a:t>プログラミングの知識やチームで動くことの重要性も学ぶことができた</a:t>
            </a:r>
            <a:endParaRPr lang="en-US" altLang="ja-JP" dirty="0"/>
          </a:p>
          <a:p>
            <a:pPr marL="0" indent="0">
              <a:buNone/>
            </a:pPr>
            <a:endParaRPr lang="en-US" altLang="ja-JP" dirty="0"/>
          </a:p>
          <a:p>
            <a:r>
              <a:rPr lang="ja-JP" altLang="en-US" dirty="0"/>
              <a:t>身につけた経験を少しでも業務に生かすことができるように頑張りたい</a:t>
            </a:r>
            <a:endParaRPr lang="en-US" altLang="ja-JP" dirty="0"/>
          </a:p>
        </p:txBody>
      </p:sp>
      <p:pic>
        <p:nvPicPr>
          <p:cNvPr id="4" name="図 3">
            <a:extLst>
              <a:ext uri="{FF2B5EF4-FFF2-40B4-BE49-F238E27FC236}">
                <a16:creationId xmlns:a16="http://schemas.microsoft.com/office/drawing/2014/main" id="{22A9AA2A-F24F-4989-9AD0-F53D2D5486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
        <p:nvSpPr>
          <p:cNvPr id="6" name="フッター プレースホルダー 5">
            <a:extLst>
              <a:ext uri="{FF2B5EF4-FFF2-40B4-BE49-F238E27FC236}">
                <a16:creationId xmlns:a16="http://schemas.microsoft.com/office/drawing/2014/main" id="{99CC050F-F368-48CF-A4CC-4A9EB0612421}"/>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7" name="日付プレースホルダー 6">
            <a:extLst>
              <a:ext uri="{FF2B5EF4-FFF2-40B4-BE49-F238E27FC236}">
                <a16:creationId xmlns:a16="http://schemas.microsoft.com/office/drawing/2014/main" id="{25F2C2EB-F93A-41F5-8AF0-994780ADC869}"/>
              </a:ext>
            </a:extLst>
          </p:cNvPr>
          <p:cNvSpPr>
            <a:spLocks noGrp="1"/>
          </p:cNvSpPr>
          <p:nvPr>
            <p:ph type="dt" sz="half" idx="10"/>
          </p:nvPr>
        </p:nvSpPr>
        <p:spPr/>
        <p:txBody>
          <a:bodyPr/>
          <a:lstStyle/>
          <a:p>
            <a:fld id="{A3C00A49-8260-46B8-AEBE-5BDEBDBB7B13}" type="datetime1">
              <a:rPr kumimoji="1" lang="ja-JP" altLang="en-US" smtClean="0"/>
              <a:t>2021/5/31</a:t>
            </a:fld>
            <a:endParaRPr kumimoji="1" lang="ja-JP" altLang="en-US"/>
          </a:p>
        </p:txBody>
      </p:sp>
      <p:sp>
        <p:nvSpPr>
          <p:cNvPr id="8" name="スライド番号プレースホルダー 7">
            <a:extLst>
              <a:ext uri="{FF2B5EF4-FFF2-40B4-BE49-F238E27FC236}">
                <a16:creationId xmlns:a16="http://schemas.microsoft.com/office/drawing/2014/main" id="{22B16A0A-1A5F-4611-9536-413D40BB4EE5}"/>
              </a:ext>
            </a:extLst>
          </p:cNvPr>
          <p:cNvSpPr>
            <a:spLocks noGrp="1"/>
          </p:cNvSpPr>
          <p:nvPr>
            <p:ph type="sldNum" sz="quarter" idx="12"/>
          </p:nvPr>
        </p:nvSpPr>
        <p:spPr/>
        <p:txBody>
          <a:bodyPr/>
          <a:lstStyle/>
          <a:p>
            <a:fld id="{D674207F-D268-470F-8874-8C684F840A9A}" type="slidenum">
              <a:rPr kumimoji="1" lang="ja-JP" altLang="en-US" smtClean="0"/>
              <a:t>13</a:t>
            </a:fld>
            <a:endParaRPr kumimoji="1" lang="ja-JP" altLang="en-US"/>
          </a:p>
        </p:txBody>
      </p:sp>
    </p:spTree>
    <p:extLst>
      <p:ext uri="{BB962C8B-B14F-4D97-AF65-F5344CB8AC3E}">
        <p14:creationId xmlns:p14="http://schemas.microsoft.com/office/powerpoint/2010/main" val="165431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2BC391-AAE1-49E5-B6F1-A7AF3AF42939}"/>
              </a:ext>
            </a:extLst>
          </p:cNvPr>
          <p:cNvSpPr>
            <a:spLocks noGrp="1"/>
          </p:cNvSpPr>
          <p:nvPr>
            <p:ph type="title"/>
          </p:nvPr>
        </p:nvSpPr>
        <p:spPr>
          <a:xfrm>
            <a:off x="838200" y="2797575"/>
            <a:ext cx="10515600" cy="1262849"/>
          </a:xfrm>
        </p:spPr>
        <p:txBody>
          <a:bodyPr/>
          <a:lstStyle/>
          <a:p>
            <a:pPr algn="ctr"/>
            <a:r>
              <a:rPr kumimoji="1" lang="ja-JP" altLang="en-US" dirty="0"/>
              <a:t>ご清聴ありがとうございました。</a:t>
            </a:r>
          </a:p>
        </p:txBody>
      </p:sp>
      <p:pic>
        <p:nvPicPr>
          <p:cNvPr id="4" name="図 3">
            <a:extLst>
              <a:ext uri="{FF2B5EF4-FFF2-40B4-BE49-F238E27FC236}">
                <a16:creationId xmlns:a16="http://schemas.microsoft.com/office/drawing/2014/main" id="{AECB063F-C422-4CE9-B1D0-F33218A033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
        <p:nvSpPr>
          <p:cNvPr id="3" name="フッター プレースホルダー 2">
            <a:extLst>
              <a:ext uri="{FF2B5EF4-FFF2-40B4-BE49-F238E27FC236}">
                <a16:creationId xmlns:a16="http://schemas.microsoft.com/office/drawing/2014/main" id="{564F8D17-1874-4EE4-B84F-6175E8FFA12D}"/>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5" name="日付プレースホルダー 4">
            <a:extLst>
              <a:ext uri="{FF2B5EF4-FFF2-40B4-BE49-F238E27FC236}">
                <a16:creationId xmlns:a16="http://schemas.microsoft.com/office/drawing/2014/main" id="{C204C4B0-3242-4AFB-87F1-94FCF9D8736E}"/>
              </a:ext>
            </a:extLst>
          </p:cNvPr>
          <p:cNvSpPr>
            <a:spLocks noGrp="1"/>
          </p:cNvSpPr>
          <p:nvPr>
            <p:ph type="dt" sz="half" idx="10"/>
          </p:nvPr>
        </p:nvSpPr>
        <p:spPr/>
        <p:txBody>
          <a:bodyPr/>
          <a:lstStyle/>
          <a:p>
            <a:fld id="{21693455-9EF6-4C2F-ABC8-BA44E75E5EE0}" type="datetime1">
              <a:rPr kumimoji="1" lang="ja-JP" altLang="en-US" smtClean="0"/>
              <a:t>2021/5/31</a:t>
            </a:fld>
            <a:endParaRPr kumimoji="1" lang="ja-JP" altLang="en-US"/>
          </a:p>
        </p:txBody>
      </p:sp>
      <p:sp>
        <p:nvSpPr>
          <p:cNvPr id="6" name="スライド番号プレースホルダー 5">
            <a:extLst>
              <a:ext uri="{FF2B5EF4-FFF2-40B4-BE49-F238E27FC236}">
                <a16:creationId xmlns:a16="http://schemas.microsoft.com/office/drawing/2014/main" id="{E62BFE0A-0CFF-45CA-A421-D69E74FB1D3F}"/>
              </a:ext>
            </a:extLst>
          </p:cNvPr>
          <p:cNvSpPr>
            <a:spLocks noGrp="1"/>
          </p:cNvSpPr>
          <p:nvPr>
            <p:ph type="sldNum" sz="quarter" idx="12"/>
          </p:nvPr>
        </p:nvSpPr>
        <p:spPr/>
        <p:txBody>
          <a:bodyPr/>
          <a:lstStyle/>
          <a:p>
            <a:fld id="{D674207F-D268-470F-8874-8C684F840A9A}" type="slidenum">
              <a:rPr kumimoji="1" lang="ja-JP" altLang="en-US" smtClean="0"/>
              <a:t>14</a:t>
            </a:fld>
            <a:endParaRPr kumimoji="1" lang="ja-JP" altLang="en-US"/>
          </a:p>
        </p:txBody>
      </p:sp>
    </p:spTree>
    <p:extLst>
      <p:ext uri="{BB962C8B-B14F-4D97-AF65-F5344CB8AC3E}">
        <p14:creationId xmlns:p14="http://schemas.microsoft.com/office/powerpoint/2010/main" val="1868774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37DEFD-8981-49F5-A30B-FA32BE75A443}"/>
              </a:ext>
            </a:extLst>
          </p:cNvPr>
          <p:cNvSpPr>
            <a:spLocks noGrp="1"/>
          </p:cNvSpPr>
          <p:nvPr>
            <p:ph type="title"/>
          </p:nvPr>
        </p:nvSpPr>
        <p:spPr>
          <a:xfrm>
            <a:off x="1015068" y="365125"/>
            <a:ext cx="10515600" cy="1325563"/>
          </a:xfrm>
        </p:spPr>
        <p:txBody>
          <a:bodyPr/>
          <a:lstStyle/>
          <a:p>
            <a:r>
              <a:rPr lang="ja-JP" altLang="en-US" b="1" u="sng" dirty="0">
                <a:solidFill>
                  <a:schemeClr val="accent5">
                    <a:lumMod val="75000"/>
                  </a:schemeClr>
                </a:solidFill>
                <a:latin typeface="メイリオ" panose="020B0604030504040204" pitchFamily="50" charset="-128"/>
                <a:ea typeface="メイリオ" panose="020B0604030504040204" pitchFamily="50" charset="-128"/>
              </a:rPr>
              <a:t>目次</a:t>
            </a:r>
            <a:endParaRPr kumimoji="1" lang="ja-JP" altLang="en-US" b="1" u="sng" dirty="0">
              <a:solidFill>
                <a:schemeClr val="accent5">
                  <a:lumMod val="75000"/>
                </a:schemeClr>
              </a:solidFill>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9F9C70CA-7A7C-4476-A476-BBDA5362AE3D}"/>
              </a:ext>
            </a:extLst>
          </p:cNvPr>
          <p:cNvSpPr>
            <a:spLocks noGrp="1"/>
          </p:cNvSpPr>
          <p:nvPr>
            <p:ph idx="1"/>
          </p:nvPr>
        </p:nvSpPr>
        <p:spPr>
          <a:xfrm>
            <a:off x="838200" y="1809030"/>
            <a:ext cx="10515600" cy="3904768"/>
          </a:xfrm>
        </p:spPr>
        <p:txBody>
          <a:bodyPr>
            <a:noAutofit/>
          </a:bodyPr>
          <a:lstStyle/>
          <a:p>
            <a:pPr marL="0" indent="0">
              <a:buNone/>
            </a:pPr>
            <a:r>
              <a:rPr kumimoji="1" lang="ja-JP" altLang="en-US" sz="3600" dirty="0">
                <a:latin typeface="メイリオ" panose="020B0604030504040204" pitchFamily="50" charset="-128"/>
                <a:ea typeface="メイリオ" panose="020B0604030504040204" pitchFamily="50" charset="-128"/>
              </a:rPr>
              <a:t>１．コンセプト</a:t>
            </a:r>
            <a:endParaRPr kumimoji="1" lang="en-US" altLang="ja-JP" sz="3600" dirty="0">
              <a:latin typeface="メイリオ" panose="020B0604030504040204" pitchFamily="50" charset="-128"/>
              <a:ea typeface="メイリオ" panose="020B0604030504040204" pitchFamily="50" charset="-128"/>
            </a:endParaRPr>
          </a:p>
          <a:p>
            <a:pPr marL="0" indent="0">
              <a:buNone/>
            </a:pPr>
            <a:r>
              <a:rPr lang="ja-JP" altLang="en-US" sz="3600" dirty="0">
                <a:latin typeface="メイリオ" panose="020B0604030504040204" pitchFamily="50" charset="-128"/>
                <a:ea typeface="メイリオ" panose="020B0604030504040204" pitchFamily="50" charset="-128"/>
              </a:rPr>
              <a:t>２</a:t>
            </a:r>
            <a:r>
              <a:rPr lang="ja-JP" altLang="en-US" sz="3600" dirty="0">
                <a:latin typeface="メイリオ" panose="020B0604030504040204" pitchFamily="50" charset="-128"/>
              </a:rPr>
              <a:t>．チーム紹介</a:t>
            </a:r>
            <a:endParaRPr lang="en-US" altLang="ja-JP" sz="3600" dirty="0">
              <a:latin typeface="メイリオ" panose="020B0604030504040204" pitchFamily="50" charset="-128"/>
              <a:ea typeface="メイリオ" panose="020B0604030504040204" pitchFamily="50" charset="-128"/>
            </a:endParaRPr>
          </a:p>
          <a:p>
            <a:pPr marL="0" indent="0">
              <a:buNone/>
            </a:pPr>
            <a:r>
              <a:rPr lang="ja-JP" altLang="en-US" sz="3600" dirty="0">
                <a:latin typeface="メイリオ" panose="020B0604030504040204" pitchFamily="50" charset="-128"/>
                <a:ea typeface="メイリオ" panose="020B0604030504040204" pitchFamily="50" charset="-128"/>
              </a:rPr>
              <a:t>３</a:t>
            </a:r>
            <a:r>
              <a:rPr lang="ja-JP" altLang="en-US" sz="3600" dirty="0">
                <a:latin typeface="メイリオ" panose="020B0604030504040204" pitchFamily="50" charset="-128"/>
              </a:rPr>
              <a:t>．</a:t>
            </a:r>
            <a:r>
              <a:rPr lang="ja-JP" altLang="en-US" sz="3600" dirty="0">
                <a:latin typeface="メイリオ" panose="020B0604030504040204" pitchFamily="50" charset="-128"/>
                <a:ea typeface="メイリオ" panose="020B0604030504040204" pitchFamily="50" charset="-128"/>
              </a:rPr>
              <a:t>システム品質と規模</a:t>
            </a:r>
            <a:endParaRPr lang="en-US" altLang="ja-JP" sz="3600" dirty="0">
              <a:latin typeface="メイリオ" panose="020B0604030504040204" pitchFamily="50" charset="-128"/>
              <a:ea typeface="メイリオ" panose="020B0604030504040204" pitchFamily="50" charset="-128"/>
            </a:endParaRPr>
          </a:p>
          <a:p>
            <a:pPr marL="0" indent="0">
              <a:buNone/>
            </a:pPr>
            <a:r>
              <a:rPr lang="ja-JP" altLang="en-US" sz="3600" dirty="0">
                <a:latin typeface="メイリオ" panose="020B0604030504040204" pitchFamily="50" charset="-128"/>
                <a:ea typeface="メイリオ" panose="020B0604030504040204" pitchFamily="50" charset="-128"/>
              </a:rPr>
              <a:t>４</a:t>
            </a:r>
            <a:r>
              <a:rPr lang="ja-JP" altLang="en-US" sz="3600" dirty="0">
                <a:latin typeface="メイリオ" panose="020B0604030504040204" pitchFamily="50" charset="-128"/>
              </a:rPr>
              <a:t>．開発</a:t>
            </a:r>
            <a:r>
              <a:rPr kumimoji="1" lang="ja-JP" altLang="en-US" sz="3600" dirty="0">
                <a:latin typeface="メイリオ" panose="020B0604030504040204" pitchFamily="50" charset="-128"/>
                <a:ea typeface="メイリオ" panose="020B0604030504040204" pitchFamily="50" charset="-128"/>
              </a:rPr>
              <a:t>工程説明</a:t>
            </a:r>
            <a:endParaRPr kumimoji="1" lang="en-US" altLang="ja-JP" sz="3600" dirty="0">
              <a:latin typeface="メイリオ" panose="020B0604030504040204" pitchFamily="50" charset="-128"/>
              <a:ea typeface="メイリオ" panose="020B0604030504040204" pitchFamily="50" charset="-128"/>
            </a:endParaRPr>
          </a:p>
          <a:p>
            <a:pPr marL="0" indent="0">
              <a:buNone/>
            </a:pPr>
            <a:r>
              <a:rPr lang="ja-JP" altLang="en-US" sz="3600" dirty="0">
                <a:latin typeface="メイリオ" panose="020B0604030504040204" pitchFamily="50" charset="-128"/>
                <a:ea typeface="メイリオ" panose="020B0604030504040204" pitchFamily="50" charset="-128"/>
              </a:rPr>
              <a:t>５</a:t>
            </a:r>
            <a:r>
              <a:rPr lang="ja-JP" altLang="en-US" sz="3600" dirty="0">
                <a:latin typeface="メイリオ" panose="020B0604030504040204" pitchFamily="50" charset="-128"/>
              </a:rPr>
              <a:t>．</a:t>
            </a:r>
            <a:r>
              <a:rPr lang="ja-JP" altLang="en-US" sz="3600" dirty="0">
                <a:latin typeface="メイリオ" panose="020B0604030504040204" pitchFamily="50" charset="-128"/>
                <a:ea typeface="メイリオ" panose="020B0604030504040204" pitchFamily="50" charset="-128"/>
              </a:rPr>
              <a:t>デモンストレーション</a:t>
            </a:r>
            <a:endParaRPr lang="en-US" altLang="ja-JP" sz="3600" dirty="0">
              <a:latin typeface="メイリオ" panose="020B0604030504040204" pitchFamily="50" charset="-128"/>
              <a:ea typeface="メイリオ" panose="020B0604030504040204" pitchFamily="50" charset="-128"/>
            </a:endParaRPr>
          </a:p>
          <a:p>
            <a:pPr marL="0" indent="0">
              <a:buNone/>
            </a:pPr>
            <a:r>
              <a:rPr lang="ja-JP" altLang="en-US" sz="3600" dirty="0">
                <a:latin typeface="メイリオ" panose="020B0604030504040204" pitchFamily="50" charset="-128"/>
                <a:ea typeface="メイリオ" panose="020B0604030504040204" pitchFamily="50" charset="-128"/>
              </a:rPr>
              <a:t>６</a:t>
            </a:r>
            <a:r>
              <a:rPr lang="ja-JP" altLang="en-US" sz="3600" dirty="0">
                <a:latin typeface="メイリオ" panose="020B0604030504040204" pitchFamily="50" charset="-128"/>
              </a:rPr>
              <a:t>．苦労</a:t>
            </a:r>
            <a:r>
              <a:rPr kumimoji="1" lang="ja-JP" altLang="en-US" sz="3600" dirty="0">
                <a:latin typeface="メイリオ" panose="020B0604030504040204" pitchFamily="50" charset="-128"/>
                <a:ea typeface="メイリオ" panose="020B0604030504040204" pitchFamily="50" charset="-128"/>
              </a:rPr>
              <a:t>した点、工夫した点、反省点</a:t>
            </a:r>
            <a:endParaRPr kumimoji="1" lang="en-US" altLang="ja-JP" sz="3600" dirty="0">
              <a:latin typeface="メイリオ" panose="020B0604030504040204" pitchFamily="50" charset="-128"/>
              <a:ea typeface="メイリオ" panose="020B0604030504040204" pitchFamily="50" charset="-128"/>
            </a:endParaRPr>
          </a:p>
          <a:p>
            <a:pPr marL="0" indent="0">
              <a:buNone/>
            </a:pPr>
            <a:r>
              <a:rPr lang="ja-JP" altLang="en-US" sz="3600" dirty="0">
                <a:latin typeface="メイリオ" panose="020B0604030504040204" pitchFamily="50" charset="-128"/>
                <a:ea typeface="メイリオ" panose="020B0604030504040204" pitchFamily="50" charset="-128"/>
              </a:rPr>
              <a:t>７</a:t>
            </a:r>
            <a:r>
              <a:rPr lang="ja-JP" altLang="en-US" sz="3600" dirty="0">
                <a:latin typeface="メイリオ" panose="020B0604030504040204" pitchFamily="50" charset="-128"/>
              </a:rPr>
              <a:t>．</a:t>
            </a:r>
            <a:r>
              <a:rPr lang="ja-JP" altLang="en-US" sz="3600" dirty="0">
                <a:latin typeface="メイリオ" panose="020B0604030504040204" pitchFamily="50" charset="-128"/>
                <a:ea typeface="メイリオ" panose="020B0604030504040204" pitchFamily="50" charset="-128"/>
              </a:rPr>
              <a:t>最後に（まとめ）</a:t>
            </a:r>
            <a:endParaRPr kumimoji="1" lang="en-US" altLang="ja-JP" sz="3600" dirty="0">
              <a:latin typeface="メイリオ" panose="020B0604030504040204" pitchFamily="50" charset="-128"/>
              <a:ea typeface="メイリオ" panose="020B0604030504040204" pitchFamily="50" charset="-128"/>
            </a:endParaRPr>
          </a:p>
        </p:txBody>
      </p:sp>
      <p:pic>
        <p:nvPicPr>
          <p:cNvPr id="4" name="図 3">
            <a:extLst>
              <a:ext uri="{FF2B5EF4-FFF2-40B4-BE49-F238E27FC236}">
                <a16:creationId xmlns:a16="http://schemas.microsoft.com/office/drawing/2014/main" id="{1263085D-2F22-43DB-94C8-F47ABB66B7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
        <p:nvSpPr>
          <p:cNvPr id="6" name="フッター プレースホルダー 5">
            <a:extLst>
              <a:ext uri="{FF2B5EF4-FFF2-40B4-BE49-F238E27FC236}">
                <a16:creationId xmlns:a16="http://schemas.microsoft.com/office/drawing/2014/main" id="{4AE9D552-7FFA-405E-9836-200F76DF1789}"/>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7" name="日付プレースホルダー 6">
            <a:extLst>
              <a:ext uri="{FF2B5EF4-FFF2-40B4-BE49-F238E27FC236}">
                <a16:creationId xmlns:a16="http://schemas.microsoft.com/office/drawing/2014/main" id="{62A39819-4210-4F91-AA8D-58E6AF276740}"/>
              </a:ext>
            </a:extLst>
          </p:cNvPr>
          <p:cNvSpPr>
            <a:spLocks noGrp="1"/>
          </p:cNvSpPr>
          <p:nvPr>
            <p:ph type="dt" sz="half" idx="10"/>
          </p:nvPr>
        </p:nvSpPr>
        <p:spPr/>
        <p:txBody>
          <a:bodyPr/>
          <a:lstStyle/>
          <a:p>
            <a:fld id="{873DE344-8DFD-4570-B3D4-0DFF6CD59ABC}" type="datetime1">
              <a:rPr kumimoji="1" lang="ja-JP" altLang="en-US" smtClean="0"/>
              <a:t>2021/5/31</a:t>
            </a:fld>
            <a:endParaRPr kumimoji="1" lang="ja-JP" altLang="en-US"/>
          </a:p>
        </p:txBody>
      </p:sp>
      <p:sp>
        <p:nvSpPr>
          <p:cNvPr id="8" name="スライド番号プレースホルダー 7">
            <a:extLst>
              <a:ext uri="{FF2B5EF4-FFF2-40B4-BE49-F238E27FC236}">
                <a16:creationId xmlns:a16="http://schemas.microsoft.com/office/drawing/2014/main" id="{9A01C50E-A594-4242-A461-64ECDA36CBA1}"/>
              </a:ext>
            </a:extLst>
          </p:cNvPr>
          <p:cNvSpPr>
            <a:spLocks noGrp="1"/>
          </p:cNvSpPr>
          <p:nvPr>
            <p:ph type="sldNum" sz="quarter" idx="12"/>
          </p:nvPr>
        </p:nvSpPr>
        <p:spPr/>
        <p:txBody>
          <a:bodyPr/>
          <a:lstStyle/>
          <a:p>
            <a:fld id="{D674207F-D268-470F-8874-8C684F840A9A}" type="slidenum">
              <a:rPr kumimoji="1" lang="ja-JP" altLang="en-US" smtClean="0"/>
              <a:t>2</a:t>
            </a:fld>
            <a:endParaRPr kumimoji="1" lang="ja-JP" altLang="en-US"/>
          </a:p>
        </p:txBody>
      </p:sp>
    </p:spTree>
    <p:extLst>
      <p:ext uri="{BB962C8B-B14F-4D97-AF65-F5344CB8AC3E}">
        <p14:creationId xmlns:p14="http://schemas.microsoft.com/office/powerpoint/2010/main" val="1441212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37DEFD-8981-49F5-A30B-FA32BE75A443}"/>
              </a:ext>
            </a:extLst>
          </p:cNvPr>
          <p:cNvSpPr>
            <a:spLocks noGrp="1"/>
          </p:cNvSpPr>
          <p:nvPr>
            <p:ph type="title"/>
          </p:nvPr>
        </p:nvSpPr>
        <p:spPr/>
        <p:txBody>
          <a:bodyPr/>
          <a:lstStyle/>
          <a:p>
            <a:r>
              <a:rPr lang="ja-JP" altLang="en-US" b="1" u="sng" dirty="0">
                <a:solidFill>
                  <a:schemeClr val="accent5">
                    <a:lumMod val="75000"/>
                  </a:schemeClr>
                </a:solidFill>
                <a:latin typeface="メイリオ" panose="020B0604030504040204" pitchFamily="50" charset="-128"/>
                <a:ea typeface="メイリオ" panose="020B0604030504040204" pitchFamily="50" charset="-128"/>
              </a:rPr>
              <a:t>コンセプト</a:t>
            </a:r>
            <a:endParaRPr kumimoji="1" lang="ja-JP" altLang="en-US" b="1" u="sng" dirty="0">
              <a:solidFill>
                <a:schemeClr val="accent5">
                  <a:lumMod val="75000"/>
                </a:schemeClr>
              </a:solidFill>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9F9C70CA-7A7C-4476-A476-BBDA5362AE3D}"/>
              </a:ext>
            </a:extLst>
          </p:cNvPr>
          <p:cNvSpPr>
            <a:spLocks noGrp="1"/>
          </p:cNvSpPr>
          <p:nvPr>
            <p:ph idx="1"/>
          </p:nvPr>
        </p:nvSpPr>
        <p:spPr>
          <a:xfrm>
            <a:off x="838200" y="1623474"/>
            <a:ext cx="10515600" cy="3644812"/>
          </a:xfrm>
        </p:spPr>
        <p:txBody>
          <a:bodyPr>
            <a:noAutofit/>
          </a:bodyPr>
          <a:lstStyle/>
          <a:p>
            <a:r>
              <a:rPr kumimoji="1" lang="ja-JP" altLang="en-US" sz="3600" dirty="0">
                <a:latin typeface="メイリオ" panose="020B0604030504040204" pitchFamily="50" charset="-128"/>
                <a:ea typeface="メイリオ" panose="020B0604030504040204" pitchFamily="50" charset="-128"/>
              </a:rPr>
              <a:t>ターゲット</a:t>
            </a:r>
            <a:endParaRPr kumimoji="1" lang="en-US" altLang="ja-JP" sz="3600" dirty="0">
              <a:latin typeface="メイリオ" panose="020B0604030504040204" pitchFamily="50" charset="-128"/>
              <a:ea typeface="メイリオ" panose="020B0604030504040204" pitchFamily="50" charset="-128"/>
            </a:endParaRPr>
          </a:p>
          <a:p>
            <a:pPr marL="0" indent="0">
              <a:buNone/>
            </a:pPr>
            <a:r>
              <a:rPr kumimoji="1" lang="ja-JP" altLang="en-US" sz="3600" dirty="0">
                <a:latin typeface="メイリオ" panose="020B0604030504040204" pitchFamily="50" charset="-128"/>
                <a:ea typeface="メイリオ" panose="020B0604030504040204" pitchFamily="50" charset="-128"/>
              </a:rPr>
              <a:t>　健康志向を持つユーザー</a:t>
            </a:r>
            <a:endParaRPr kumimoji="1" lang="en-US" altLang="ja-JP" sz="3600" dirty="0">
              <a:latin typeface="メイリオ" panose="020B0604030504040204" pitchFamily="50" charset="-128"/>
              <a:ea typeface="メイリオ" panose="020B0604030504040204" pitchFamily="50" charset="-128"/>
            </a:endParaRPr>
          </a:p>
          <a:p>
            <a:pPr marL="0" indent="0">
              <a:buNone/>
            </a:pPr>
            <a:endParaRPr lang="en-US" altLang="ja-JP" sz="3600" dirty="0">
              <a:latin typeface="メイリオ" panose="020B0604030504040204" pitchFamily="50" charset="-128"/>
              <a:ea typeface="メイリオ" panose="020B0604030504040204" pitchFamily="50" charset="-128"/>
            </a:endParaRPr>
          </a:p>
          <a:p>
            <a:r>
              <a:rPr lang="ja-JP" altLang="en-US" sz="3600" dirty="0">
                <a:latin typeface="メイリオ" panose="020B0604030504040204" pitchFamily="50" charset="-128"/>
                <a:ea typeface="メイリオ" panose="020B0604030504040204" pitchFamily="50" charset="-128"/>
              </a:rPr>
              <a:t>機能</a:t>
            </a:r>
            <a:endParaRPr lang="en-US" altLang="ja-JP" sz="3600" dirty="0">
              <a:latin typeface="メイリオ" panose="020B0604030504040204" pitchFamily="50" charset="-128"/>
              <a:ea typeface="メイリオ" panose="020B0604030504040204" pitchFamily="50" charset="-128"/>
            </a:endParaRPr>
          </a:p>
          <a:p>
            <a:pPr marL="0" indent="0">
              <a:buNone/>
            </a:pPr>
            <a:r>
              <a:rPr lang="ja-JP" altLang="en-US" sz="3600" dirty="0">
                <a:latin typeface="メイリオ" panose="020B0604030504040204" pitchFamily="50" charset="-128"/>
                <a:ea typeface="メイリオ" panose="020B0604030504040204" pitchFamily="50" charset="-128"/>
              </a:rPr>
              <a:t>　</a:t>
            </a:r>
            <a:r>
              <a:rPr lang="ja-JP" altLang="ja-JP" dirty="0"/>
              <a:t> </a:t>
            </a:r>
            <a:r>
              <a:rPr lang="ja-JP" altLang="ja-JP" sz="3600" dirty="0"/>
              <a:t>歩行距離や走行距離等のマイレージを記録、管理する</a:t>
            </a:r>
            <a:r>
              <a:rPr lang="en-US" altLang="ja-JP" sz="3600" dirty="0"/>
              <a:t>web</a:t>
            </a:r>
            <a:r>
              <a:rPr lang="ja-JP" altLang="ja-JP" sz="3600" dirty="0"/>
              <a:t>アプリ。</a:t>
            </a:r>
          </a:p>
          <a:p>
            <a:pPr marL="0" indent="0">
              <a:buNone/>
            </a:pPr>
            <a:endParaRPr lang="en-US" altLang="ja-JP" sz="3600" dirty="0">
              <a:latin typeface="メイリオ" panose="020B0604030504040204" pitchFamily="50" charset="-128"/>
              <a:ea typeface="メイリオ" panose="020B0604030504040204" pitchFamily="50" charset="-128"/>
            </a:endParaRPr>
          </a:p>
        </p:txBody>
      </p:sp>
      <p:pic>
        <p:nvPicPr>
          <p:cNvPr id="5" name="図 4">
            <a:extLst>
              <a:ext uri="{FF2B5EF4-FFF2-40B4-BE49-F238E27FC236}">
                <a16:creationId xmlns:a16="http://schemas.microsoft.com/office/drawing/2014/main" id="{1F4892D7-A870-459D-8788-76449BFC9E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
        <p:nvSpPr>
          <p:cNvPr id="4" name="フッター プレースホルダー 3">
            <a:extLst>
              <a:ext uri="{FF2B5EF4-FFF2-40B4-BE49-F238E27FC236}">
                <a16:creationId xmlns:a16="http://schemas.microsoft.com/office/drawing/2014/main" id="{569E1963-C799-4932-84B6-A8708474DD17}"/>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6" name="日付プレースホルダー 5">
            <a:extLst>
              <a:ext uri="{FF2B5EF4-FFF2-40B4-BE49-F238E27FC236}">
                <a16:creationId xmlns:a16="http://schemas.microsoft.com/office/drawing/2014/main" id="{662635A1-EDA7-412E-912C-AF37358CB924}"/>
              </a:ext>
            </a:extLst>
          </p:cNvPr>
          <p:cNvSpPr>
            <a:spLocks noGrp="1"/>
          </p:cNvSpPr>
          <p:nvPr>
            <p:ph type="dt" sz="half" idx="10"/>
          </p:nvPr>
        </p:nvSpPr>
        <p:spPr/>
        <p:txBody>
          <a:bodyPr/>
          <a:lstStyle/>
          <a:p>
            <a:fld id="{05427840-0071-4AAE-A929-6F690A0ED457}" type="datetime1">
              <a:rPr kumimoji="1" lang="ja-JP" altLang="en-US" smtClean="0"/>
              <a:t>2021/5/31</a:t>
            </a:fld>
            <a:endParaRPr kumimoji="1" lang="ja-JP" altLang="en-US"/>
          </a:p>
        </p:txBody>
      </p:sp>
      <p:sp>
        <p:nvSpPr>
          <p:cNvPr id="8" name="スライド番号プレースホルダー 7">
            <a:extLst>
              <a:ext uri="{FF2B5EF4-FFF2-40B4-BE49-F238E27FC236}">
                <a16:creationId xmlns:a16="http://schemas.microsoft.com/office/drawing/2014/main" id="{74B31CA5-3F7A-444E-9BDD-2CCA8BFB75F4}"/>
              </a:ext>
            </a:extLst>
          </p:cNvPr>
          <p:cNvSpPr>
            <a:spLocks noGrp="1"/>
          </p:cNvSpPr>
          <p:nvPr>
            <p:ph type="sldNum" sz="quarter" idx="12"/>
          </p:nvPr>
        </p:nvSpPr>
        <p:spPr/>
        <p:txBody>
          <a:bodyPr/>
          <a:lstStyle/>
          <a:p>
            <a:fld id="{D674207F-D268-470F-8874-8C684F840A9A}" type="slidenum">
              <a:rPr kumimoji="1" lang="ja-JP" altLang="en-US" smtClean="0"/>
              <a:t>3</a:t>
            </a:fld>
            <a:endParaRPr kumimoji="1" lang="ja-JP" altLang="en-US"/>
          </a:p>
        </p:txBody>
      </p:sp>
    </p:spTree>
    <p:extLst>
      <p:ext uri="{BB962C8B-B14F-4D97-AF65-F5344CB8AC3E}">
        <p14:creationId xmlns:p14="http://schemas.microsoft.com/office/powerpoint/2010/main" val="3738660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37DEFD-8981-49F5-A30B-FA32BE75A443}"/>
              </a:ext>
            </a:extLst>
          </p:cNvPr>
          <p:cNvSpPr>
            <a:spLocks noGrp="1"/>
          </p:cNvSpPr>
          <p:nvPr>
            <p:ph type="title"/>
          </p:nvPr>
        </p:nvSpPr>
        <p:spPr/>
        <p:txBody>
          <a:bodyPr/>
          <a:lstStyle/>
          <a:p>
            <a:r>
              <a:rPr kumimoji="1" lang="ja-JP" altLang="en-US" b="1" u="sng" dirty="0">
                <a:solidFill>
                  <a:schemeClr val="accent5">
                    <a:lumMod val="75000"/>
                  </a:schemeClr>
                </a:solidFill>
                <a:latin typeface="メイリオ" panose="020B0604030504040204" pitchFamily="50" charset="-128"/>
                <a:ea typeface="メイリオ" panose="020B0604030504040204" pitchFamily="50" charset="-128"/>
              </a:rPr>
              <a:t>チーム漢の紹介</a:t>
            </a:r>
          </a:p>
        </p:txBody>
      </p:sp>
      <p:sp>
        <p:nvSpPr>
          <p:cNvPr id="3" name="コンテンツ プレースホルダー 2">
            <a:extLst>
              <a:ext uri="{FF2B5EF4-FFF2-40B4-BE49-F238E27FC236}">
                <a16:creationId xmlns:a16="http://schemas.microsoft.com/office/drawing/2014/main" id="{9F9C70CA-7A7C-4476-A476-BBDA5362AE3D}"/>
              </a:ext>
            </a:extLst>
          </p:cNvPr>
          <p:cNvSpPr>
            <a:spLocks noGrp="1"/>
          </p:cNvSpPr>
          <p:nvPr>
            <p:ph idx="1"/>
          </p:nvPr>
        </p:nvSpPr>
        <p:spPr>
          <a:xfrm>
            <a:off x="838200" y="2361808"/>
            <a:ext cx="10515600" cy="3994542"/>
          </a:xfrm>
        </p:spPr>
        <p:txBody>
          <a:bodyPr>
            <a:noAutofit/>
          </a:bodyPr>
          <a:lstStyle/>
          <a:p>
            <a:pPr>
              <a:lnSpc>
                <a:spcPct val="125000"/>
              </a:lnSpc>
              <a:buNone/>
            </a:pPr>
            <a:r>
              <a:rPr lang="ja-JP" altLang="ja-JP" b="1" dirty="0">
                <a:solidFill>
                  <a:srgbClr val="000000"/>
                </a:solidFill>
                <a:latin typeface="メイリオ" panose="020B0604030504040204" pitchFamily="50" charset="-128"/>
              </a:rPr>
              <a:t>リーダー</a:t>
            </a:r>
          </a:p>
          <a:p>
            <a:pPr lvl="1" indent="0">
              <a:lnSpc>
                <a:spcPct val="125000"/>
              </a:lnSpc>
              <a:buNone/>
            </a:pPr>
            <a:r>
              <a:rPr lang="ja-JP" altLang="en-US" sz="2800" dirty="0">
                <a:solidFill>
                  <a:srgbClr val="000000"/>
                </a:solidFill>
                <a:latin typeface="メイリオ" panose="020B0604030504040204" pitchFamily="50" charset="-128"/>
              </a:rPr>
              <a:t>花岡　宗史</a:t>
            </a:r>
            <a:r>
              <a:rPr lang="ja-JP" altLang="ja-JP" sz="2800" dirty="0">
                <a:solidFill>
                  <a:srgbClr val="000000"/>
                </a:solidFill>
                <a:latin typeface="メイリオ" panose="020B0604030504040204" pitchFamily="50" charset="-128"/>
              </a:rPr>
              <a:t>：</a:t>
            </a:r>
            <a:r>
              <a:rPr lang="ja-JP" altLang="en-US" sz="2800" dirty="0">
                <a:solidFill>
                  <a:srgbClr val="000000"/>
                </a:solidFill>
                <a:latin typeface="メイリオ" panose="020B0604030504040204" pitchFamily="50" charset="-128"/>
              </a:rPr>
              <a:t>ランキング、デザイン</a:t>
            </a:r>
            <a:endParaRPr lang="ja-JP" altLang="ja-JP" sz="2800" dirty="0">
              <a:solidFill>
                <a:srgbClr val="000000"/>
              </a:solidFill>
              <a:latin typeface="メイリオ" panose="020B0604030504040204" pitchFamily="50" charset="-128"/>
            </a:endParaRPr>
          </a:p>
          <a:p>
            <a:pPr>
              <a:lnSpc>
                <a:spcPct val="125000"/>
              </a:lnSpc>
              <a:buNone/>
            </a:pPr>
            <a:r>
              <a:rPr lang="ja-JP" altLang="en-US" b="1" dirty="0">
                <a:solidFill>
                  <a:srgbClr val="000000"/>
                </a:solidFill>
                <a:latin typeface="メイリオ" panose="020B0604030504040204" pitchFamily="50" charset="-128"/>
              </a:rPr>
              <a:t>サブリーダー</a:t>
            </a:r>
            <a:endParaRPr lang="ja-JP" altLang="ja-JP" b="1" dirty="0">
              <a:solidFill>
                <a:srgbClr val="000000"/>
              </a:solidFill>
              <a:latin typeface="メイリオ" panose="020B0604030504040204" pitchFamily="50" charset="-128"/>
            </a:endParaRPr>
          </a:p>
          <a:p>
            <a:pPr lvl="1" indent="0">
              <a:lnSpc>
                <a:spcPct val="125000"/>
              </a:lnSpc>
              <a:buNone/>
            </a:pPr>
            <a:r>
              <a:rPr lang="ja-JP" altLang="en-US" sz="2800" dirty="0">
                <a:solidFill>
                  <a:srgbClr val="000000"/>
                </a:solidFill>
                <a:latin typeface="メイリオ" panose="020B0604030504040204" pitchFamily="50" charset="-128"/>
              </a:rPr>
              <a:t>伊藤　明洋</a:t>
            </a:r>
            <a:r>
              <a:rPr lang="ja-JP" altLang="ja-JP" sz="2800" dirty="0">
                <a:solidFill>
                  <a:srgbClr val="000000"/>
                </a:solidFill>
                <a:latin typeface="メイリオ" panose="020B0604030504040204" pitchFamily="50" charset="-128"/>
              </a:rPr>
              <a:t>：</a:t>
            </a:r>
            <a:r>
              <a:rPr lang="ja-JP" altLang="en-US" sz="2800" dirty="0">
                <a:solidFill>
                  <a:srgbClr val="000000"/>
                </a:solidFill>
                <a:latin typeface="メイリオ" panose="020B0604030504040204" pitchFamily="50" charset="-128"/>
              </a:rPr>
              <a:t>アカウント情報、カスタム、ショップ</a:t>
            </a:r>
            <a:endParaRPr lang="en-US" altLang="ja-JP" sz="2800" dirty="0">
              <a:solidFill>
                <a:srgbClr val="000000"/>
              </a:solidFill>
              <a:latin typeface="メイリオ" panose="020B0604030504040204" pitchFamily="50" charset="-128"/>
            </a:endParaRPr>
          </a:p>
          <a:p>
            <a:pPr>
              <a:lnSpc>
                <a:spcPct val="125000"/>
              </a:lnSpc>
              <a:buNone/>
            </a:pPr>
            <a:r>
              <a:rPr lang="ja-JP" altLang="en-US" b="1" dirty="0">
                <a:solidFill>
                  <a:srgbClr val="000000"/>
                </a:solidFill>
                <a:latin typeface="メイリオ" panose="020B0604030504040204" pitchFamily="50" charset="-128"/>
              </a:rPr>
              <a:t>書記</a:t>
            </a:r>
            <a:endParaRPr lang="ja-JP" altLang="ja-JP" b="1" dirty="0">
              <a:solidFill>
                <a:srgbClr val="000000"/>
              </a:solidFill>
              <a:latin typeface="メイリオ" panose="020B0604030504040204" pitchFamily="50" charset="-128"/>
            </a:endParaRPr>
          </a:p>
          <a:p>
            <a:pPr lvl="1" indent="0">
              <a:lnSpc>
                <a:spcPct val="125000"/>
              </a:lnSpc>
              <a:buNone/>
            </a:pPr>
            <a:r>
              <a:rPr lang="ja-JP" altLang="en-US" sz="2800" dirty="0">
                <a:solidFill>
                  <a:srgbClr val="000000"/>
                </a:solidFill>
                <a:latin typeface="メイリオ" panose="020B0604030504040204" pitchFamily="50" charset="-128"/>
              </a:rPr>
              <a:t>秦　伊吹</a:t>
            </a:r>
            <a:r>
              <a:rPr lang="ja-JP" altLang="ja-JP" sz="2800" dirty="0">
                <a:solidFill>
                  <a:srgbClr val="000000"/>
                </a:solidFill>
                <a:latin typeface="メイリオ" panose="020B0604030504040204" pitchFamily="50" charset="-128"/>
              </a:rPr>
              <a:t>：</a:t>
            </a:r>
            <a:r>
              <a:rPr lang="ja-JP" altLang="en-US" sz="2800" dirty="0">
                <a:solidFill>
                  <a:srgbClr val="000000"/>
                </a:solidFill>
                <a:latin typeface="メイリオ" panose="020B0604030504040204" pitchFamily="50" charset="-128"/>
              </a:rPr>
              <a:t>ログイン、管理者</a:t>
            </a:r>
            <a:endParaRPr lang="en-US" altLang="ja-JP" sz="2800" dirty="0">
              <a:solidFill>
                <a:srgbClr val="000000"/>
              </a:solidFill>
              <a:latin typeface="メイリオ" panose="020B0604030504040204" pitchFamily="50" charset="-128"/>
            </a:endParaRPr>
          </a:p>
        </p:txBody>
      </p:sp>
      <p:pic>
        <p:nvPicPr>
          <p:cNvPr id="5" name="図 4">
            <a:extLst>
              <a:ext uri="{FF2B5EF4-FFF2-40B4-BE49-F238E27FC236}">
                <a16:creationId xmlns:a16="http://schemas.microsoft.com/office/drawing/2014/main" id="{1F4892D7-A870-459D-8788-76449BFC9E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
        <p:nvSpPr>
          <p:cNvPr id="4" name="フッター プレースホルダー 3">
            <a:extLst>
              <a:ext uri="{FF2B5EF4-FFF2-40B4-BE49-F238E27FC236}">
                <a16:creationId xmlns:a16="http://schemas.microsoft.com/office/drawing/2014/main" id="{FFBB595E-333A-46EF-955B-11D16403D63C}"/>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6" name="日付プレースホルダー 5">
            <a:extLst>
              <a:ext uri="{FF2B5EF4-FFF2-40B4-BE49-F238E27FC236}">
                <a16:creationId xmlns:a16="http://schemas.microsoft.com/office/drawing/2014/main" id="{ADED8D4C-80C2-4814-A152-CEFC0535F5C8}"/>
              </a:ext>
            </a:extLst>
          </p:cNvPr>
          <p:cNvSpPr>
            <a:spLocks noGrp="1"/>
          </p:cNvSpPr>
          <p:nvPr>
            <p:ph type="dt" sz="half" idx="10"/>
          </p:nvPr>
        </p:nvSpPr>
        <p:spPr/>
        <p:txBody>
          <a:bodyPr/>
          <a:lstStyle/>
          <a:p>
            <a:fld id="{6D65D75F-71CE-4D2E-94FA-8FDF7A2999C4}" type="datetime1">
              <a:rPr kumimoji="1" lang="ja-JP" altLang="en-US" smtClean="0"/>
              <a:t>2021/5/31</a:t>
            </a:fld>
            <a:endParaRPr kumimoji="1" lang="ja-JP" altLang="en-US"/>
          </a:p>
        </p:txBody>
      </p:sp>
      <p:sp>
        <p:nvSpPr>
          <p:cNvPr id="8" name="スライド番号プレースホルダー 7">
            <a:extLst>
              <a:ext uri="{FF2B5EF4-FFF2-40B4-BE49-F238E27FC236}">
                <a16:creationId xmlns:a16="http://schemas.microsoft.com/office/drawing/2014/main" id="{9C8CD80C-E184-4F7E-8598-770E45B8D045}"/>
              </a:ext>
            </a:extLst>
          </p:cNvPr>
          <p:cNvSpPr>
            <a:spLocks noGrp="1"/>
          </p:cNvSpPr>
          <p:nvPr>
            <p:ph type="sldNum" sz="quarter" idx="12"/>
          </p:nvPr>
        </p:nvSpPr>
        <p:spPr/>
        <p:txBody>
          <a:bodyPr/>
          <a:lstStyle/>
          <a:p>
            <a:fld id="{D674207F-D268-470F-8874-8C684F840A9A}" type="slidenum">
              <a:rPr kumimoji="1" lang="ja-JP" altLang="en-US" smtClean="0"/>
              <a:t>4</a:t>
            </a:fld>
            <a:endParaRPr kumimoji="1" lang="ja-JP" altLang="en-US"/>
          </a:p>
        </p:txBody>
      </p:sp>
    </p:spTree>
    <p:extLst>
      <p:ext uri="{BB962C8B-B14F-4D97-AF65-F5344CB8AC3E}">
        <p14:creationId xmlns:p14="http://schemas.microsoft.com/office/powerpoint/2010/main" val="2664711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4416AA-05F2-4684-A795-17C2AB232080}"/>
              </a:ext>
            </a:extLst>
          </p:cNvPr>
          <p:cNvSpPr>
            <a:spLocks noGrp="1"/>
          </p:cNvSpPr>
          <p:nvPr>
            <p:ph type="title"/>
          </p:nvPr>
        </p:nvSpPr>
        <p:spPr/>
        <p:txBody>
          <a:bodyPr/>
          <a:lstStyle/>
          <a:p>
            <a:r>
              <a:rPr kumimoji="1" lang="ja-JP" altLang="en-US" b="1" u="sng" dirty="0">
                <a:solidFill>
                  <a:schemeClr val="accent5">
                    <a:lumMod val="75000"/>
                  </a:schemeClr>
                </a:solidFill>
                <a:latin typeface="メイリオ" panose="020B0604030504040204" pitchFamily="50" charset="-128"/>
                <a:ea typeface="メイリオ" panose="020B0604030504040204" pitchFamily="50" charset="-128"/>
              </a:rPr>
              <a:t>システムの品質と規模</a:t>
            </a:r>
          </a:p>
        </p:txBody>
      </p:sp>
      <p:sp>
        <p:nvSpPr>
          <p:cNvPr id="3" name="コンテンツ プレースホルダー 2">
            <a:extLst>
              <a:ext uri="{FF2B5EF4-FFF2-40B4-BE49-F238E27FC236}">
                <a16:creationId xmlns:a16="http://schemas.microsoft.com/office/drawing/2014/main" id="{020E6206-6BB1-47C0-A4D6-1FD821173C7D}"/>
              </a:ext>
            </a:extLst>
          </p:cNvPr>
          <p:cNvSpPr>
            <a:spLocks noGrp="1"/>
          </p:cNvSpPr>
          <p:nvPr>
            <p:ph idx="1"/>
          </p:nvPr>
        </p:nvSpPr>
        <p:spPr>
          <a:xfrm>
            <a:off x="838200" y="2172748"/>
            <a:ext cx="10515600" cy="4026715"/>
          </a:xfrm>
        </p:spPr>
        <p:txBody>
          <a:bodyPr>
            <a:normAutofit lnSpcReduction="10000"/>
          </a:bodyPr>
          <a:lstStyle/>
          <a:p>
            <a:r>
              <a:rPr kumimoji="1" lang="ja-JP" altLang="en-US" sz="4000" dirty="0">
                <a:latin typeface="メイリオ" panose="020B0604030504040204" pitchFamily="50" charset="-128"/>
                <a:ea typeface="メイリオ" panose="020B0604030504040204" pitchFamily="50" charset="-128"/>
              </a:rPr>
              <a:t>画面数：</a:t>
            </a:r>
            <a:r>
              <a:rPr kumimoji="1" lang="en-US" altLang="ja-JP" sz="4000" dirty="0">
                <a:latin typeface="メイリオ" panose="020B0604030504040204" pitchFamily="50" charset="-128"/>
                <a:ea typeface="メイリオ" panose="020B0604030504040204" pitchFamily="50" charset="-128"/>
              </a:rPr>
              <a:t>15</a:t>
            </a:r>
          </a:p>
          <a:p>
            <a:r>
              <a:rPr lang="ja-JP" altLang="en-US" sz="4000" dirty="0">
                <a:latin typeface="メイリオ" panose="020B0604030504040204" pitchFamily="50" charset="-128"/>
                <a:ea typeface="メイリオ" panose="020B0604030504040204" pitchFamily="50" charset="-128"/>
              </a:rPr>
              <a:t>ファイル数：</a:t>
            </a:r>
            <a:r>
              <a:rPr lang="en-US" altLang="ja-JP" sz="4000" dirty="0">
                <a:latin typeface="メイリオ" panose="020B0604030504040204" pitchFamily="50" charset="-128"/>
                <a:ea typeface="メイリオ" panose="020B0604030504040204" pitchFamily="50" charset="-128"/>
              </a:rPr>
              <a:t>38</a:t>
            </a:r>
          </a:p>
          <a:p>
            <a:endParaRPr kumimoji="1" lang="en-US" altLang="ja-JP" sz="4000" dirty="0">
              <a:latin typeface="メイリオ" panose="020B0604030504040204" pitchFamily="50" charset="-128"/>
              <a:ea typeface="メイリオ" panose="020B0604030504040204" pitchFamily="50" charset="-128"/>
            </a:endParaRPr>
          </a:p>
          <a:p>
            <a:r>
              <a:rPr lang="ja-JP" altLang="en-US" sz="4000" dirty="0">
                <a:latin typeface="メイリオ" panose="020B0604030504040204" pitchFamily="50" charset="-128"/>
                <a:ea typeface="メイリオ" panose="020B0604030504040204" pitchFamily="50" charset="-128"/>
              </a:rPr>
              <a:t>テスト数：</a:t>
            </a:r>
            <a:r>
              <a:rPr lang="en-US" altLang="ja-JP" sz="4000" dirty="0">
                <a:latin typeface="メイリオ" panose="020B0604030504040204" pitchFamily="50" charset="-128"/>
                <a:ea typeface="メイリオ" panose="020B0604030504040204" pitchFamily="50" charset="-128"/>
              </a:rPr>
              <a:t>62</a:t>
            </a:r>
          </a:p>
          <a:p>
            <a:r>
              <a:rPr lang="ja-JP" altLang="en-US" sz="4000" dirty="0">
                <a:latin typeface="メイリオ" panose="020B0604030504040204" pitchFamily="50" charset="-128"/>
                <a:ea typeface="メイリオ" panose="020B0604030504040204" pitchFamily="50" charset="-128"/>
              </a:rPr>
              <a:t>総バグ数：約</a:t>
            </a:r>
            <a:r>
              <a:rPr lang="en-US" altLang="ja-JP" sz="4000" dirty="0">
                <a:latin typeface="メイリオ" panose="020B0604030504040204" pitchFamily="50" charset="-128"/>
                <a:ea typeface="メイリオ" panose="020B0604030504040204" pitchFamily="50" charset="-128"/>
              </a:rPr>
              <a:t>50</a:t>
            </a:r>
            <a:r>
              <a:rPr lang="ja-JP" altLang="en-US" sz="4000" dirty="0">
                <a:latin typeface="メイリオ" panose="020B0604030504040204" pitchFamily="50" charset="-128"/>
                <a:ea typeface="メイリオ" panose="020B0604030504040204" pitchFamily="50" charset="-128"/>
              </a:rPr>
              <a:t>件</a:t>
            </a:r>
            <a:endParaRPr lang="en-US" altLang="ja-JP" sz="4000" dirty="0">
              <a:latin typeface="メイリオ" panose="020B0604030504040204" pitchFamily="50" charset="-128"/>
              <a:ea typeface="メイリオ" panose="020B0604030504040204" pitchFamily="50" charset="-128"/>
            </a:endParaRPr>
          </a:p>
          <a:p>
            <a:pPr marL="0" indent="0">
              <a:buNone/>
            </a:pPr>
            <a:r>
              <a:rPr kumimoji="1" lang="ja-JP" altLang="en-US" sz="4000" dirty="0">
                <a:latin typeface="メイリオ" panose="020B0604030504040204" pitchFamily="50" charset="-128"/>
                <a:ea typeface="メイリオ" panose="020B0604030504040204" pitchFamily="50" charset="-128"/>
              </a:rPr>
              <a:t>　</a:t>
            </a:r>
            <a:r>
              <a:rPr kumimoji="1" lang="en-US" altLang="ja-JP" sz="4000" dirty="0">
                <a:latin typeface="メイリオ" panose="020B0604030504040204" pitchFamily="50" charset="-128"/>
                <a:ea typeface="メイリオ" panose="020B0604030504040204" pitchFamily="50" charset="-128"/>
              </a:rPr>
              <a:t>※</a:t>
            </a:r>
            <a:r>
              <a:rPr kumimoji="1" lang="ja-JP" altLang="en-US" sz="4000" dirty="0">
                <a:latin typeface="メイリオ" panose="020B0604030504040204" pitchFamily="50" charset="-128"/>
                <a:ea typeface="メイリオ" panose="020B0604030504040204" pitchFamily="50" charset="-128"/>
              </a:rPr>
              <a:t>発生したバグは</a:t>
            </a:r>
            <a:r>
              <a:rPr lang="ja-JP" altLang="en-US" sz="4000" dirty="0">
                <a:latin typeface="メイリオ" panose="020B0604030504040204" pitchFamily="50" charset="-128"/>
                <a:ea typeface="メイリオ" panose="020B0604030504040204" pitchFamily="50" charset="-128"/>
              </a:rPr>
              <a:t>すべて</a:t>
            </a:r>
            <a:r>
              <a:rPr kumimoji="1" lang="ja-JP" altLang="en-US" sz="4000" dirty="0">
                <a:latin typeface="メイリオ" panose="020B0604030504040204" pitchFamily="50" charset="-128"/>
                <a:ea typeface="メイリオ" panose="020B0604030504040204" pitchFamily="50" charset="-128"/>
              </a:rPr>
              <a:t>修正済み。</a:t>
            </a:r>
          </a:p>
        </p:txBody>
      </p:sp>
      <p:pic>
        <p:nvPicPr>
          <p:cNvPr id="4" name="図 3">
            <a:extLst>
              <a:ext uri="{FF2B5EF4-FFF2-40B4-BE49-F238E27FC236}">
                <a16:creationId xmlns:a16="http://schemas.microsoft.com/office/drawing/2014/main" id="{42E7586A-9F76-432D-A498-717ADA88B4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
        <p:nvSpPr>
          <p:cNvPr id="6" name="フッター プレースホルダー 5">
            <a:extLst>
              <a:ext uri="{FF2B5EF4-FFF2-40B4-BE49-F238E27FC236}">
                <a16:creationId xmlns:a16="http://schemas.microsoft.com/office/drawing/2014/main" id="{9304E858-3AF3-4F27-93AB-93F5EE594820}"/>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7" name="日付プレースホルダー 6">
            <a:extLst>
              <a:ext uri="{FF2B5EF4-FFF2-40B4-BE49-F238E27FC236}">
                <a16:creationId xmlns:a16="http://schemas.microsoft.com/office/drawing/2014/main" id="{902C1D42-138E-4825-A6B8-487169802188}"/>
              </a:ext>
            </a:extLst>
          </p:cNvPr>
          <p:cNvSpPr>
            <a:spLocks noGrp="1"/>
          </p:cNvSpPr>
          <p:nvPr>
            <p:ph type="dt" sz="half" idx="10"/>
          </p:nvPr>
        </p:nvSpPr>
        <p:spPr/>
        <p:txBody>
          <a:bodyPr/>
          <a:lstStyle/>
          <a:p>
            <a:fld id="{10FB9CED-4ACB-437E-8352-B4B381866E8C}" type="datetime1">
              <a:rPr kumimoji="1" lang="ja-JP" altLang="en-US" smtClean="0"/>
              <a:t>2021/5/31</a:t>
            </a:fld>
            <a:endParaRPr kumimoji="1" lang="ja-JP" altLang="en-US"/>
          </a:p>
        </p:txBody>
      </p:sp>
      <p:sp>
        <p:nvSpPr>
          <p:cNvPr id="8" name="スライド番号プレースホルダー 7">
            <a:extLst>
              <a:ext uri="{FF2B5EF4-FFF2-40B4-BE49-F238E27FC236}">
                <a16:creationId xmlns:a16="http://schemas.microsoft.com/office/drawing/2014/main" id="{93B691EB-300A-4E9D-81EA-F411947D1541}"/>
              </a:ext>
            </a:extLst>
          </p:cNvPr>
          <p:cNvSpPr>
            <a:spLocks noGrp="1"/>
          </p:cNvSpPr>
          <p:nvPr>
            <p:ph type="sldNum" sz="quarter" idx="12"/>
          </p:nvPr>
        </p:nvSpPr>
        <p:spPr/>
        <p:txBody>
          <a:bodyPr/>
          <a:lstStyle/>
          <a:p>
            <a:fld id="{D674207F-D268-470F-8874-8C684F840A9A}" type="slidenum">
              <a:rPr kumimoji="1" lang="ja-JP" altLang="en-US" smtClean="0"/>
              <a:t>5</a:t>
            </a:fld>
            <a:endParaRPr kumimoji="1" lang="ja-JP" altLang="en-US"/>
          </a:p>
        </p:txBody>
      </p:sp>
    </p:spTree>
    <p:extLst>
      <p:ext uri="{BB962C8B-B14F-4D97-AF65-F5344CB8AC3E}">
        <p14:creationId xmlns:p14="http://schemas.microsoft.com/office/powerpoint/2010/main" val="1239508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155BC1-D422-44AC-8C30-710F48277E4F}"/>
              </a:ext>
            </a:extLst>
          </p:cNvPr>
          <p:cNvSpPr>
            <a:spLocks noGrp="1"/>
          </p:cNvSpPr>
          <p:nvPr>
            <p:ph type="title"/>
          </p:nvPr>
        </p:nvSpPr>
        <p:spPr/>
        <p:txBody>
          <a:bodyPr/>
          <a:lstStyle/>
          <a:p>
            <a:r>
              <a:rPr kumimoji="1" lang="ja-JP" altLang="en-US" b="1" u="sng" dirty="0">
                <a:solidFill>
                  <a:schemeClr val="accent5">
                    <a:lumMod val="75000"/>
                  </a:schemeClr>
                </a:solidFill>
              </a:rPr>
              <a:t>開発工程説明</a:t>
            </a:r>
          </a:p>
        </p:txBody>
      </p:sp>
      <p:sp>
        <p:nvSpPr>
          <p:cNvPr id="3" name="コンテンツ プレースホルダー 2">
            <a:extLst>
              <a:ext uri="{FF2B5EF4-FFF2-40B4-BE49-F238E27FC236}">
                <a16:creationId xmlns:a16="http://schemas.microsoft.com/office/drawing/2014/main" id="{F48DDF12-66E1-4E5E-BDD3-701C6059A9DC}"/>
              </a:ext>
            </a:extLst>
          </p:cNvPr>
          <p:cNvSpPr>
            <a:spLocks noGrp="1"/>
          </p:cNvSpPr>
          <p:nvPr>
            <p:ph idx="1"/>
          </p:nvPr>
        </p:nvSpPr>
        <p:spPr>
          <a:xfrm>
            <a:off x="838200" y="1825625"/>
            <a:ext cx="10515600" cy="4351338"/>
          </a:xfrm>
        </p:spPr>
        <p:txBody>
          <a:bodyPr/>
          <a:lstStyle/>
          <a:p>
            <a:r>
              <a:rPr kumimoji="1" lang="ja-JP" altLang="en-US" dirty="0"/>
              <a:t>要件定義書の作成　</a:t>
            </a:r>
            <a:r>
              <a:rPr lang="ja-JP" altLang="en-US" dirty="0">
                <a:solidFill>
                  <a:srgbClr val="000000"/>
                </a:solidFill>
                <a:latin typeface="メイリオ" panose="020B0604030504040204" pitchFamily="50" charset="-128"/>
              </a:rPr>
              <a:t>予定</a:t>
            </a:r>
            <a:r>
              <a:rPr lang="en-US" altLang="ja-JP" dirty="0">
                <a:solidFill>
                  <a:srgbClr val="000000"/>
                </a:solidFill>
                <a:latin typeface="メイリオ" panose="020B0604030504040204" pitchFamily="50" charset="-128"/>
              </a:rPr>
              <a:t>1</a:t>
            </a:r>
            <a:r>
              <a:rPr lang="ja-JP" altLang="en-US" dirty="0">
                <a:solidFill>
                  <a:srgbClr val="000000"/>
                </a:solidFill>
                <a:latin typeface="メイリオ" panose="020B0604030504040204" pitchFamily="50" charset="-128"/>
              </a:rPr>
              <a:t>日 </a:t>
            </a:r>
            <a:r>
              <a:rPr lang="en-US" altLang="ja-JP" dirty="0">
                <a:solidFill>
                  <a:srgbClr val="000000"/>
                </a:solidFill>
                <a:latin typeface="メイリオ" panose="020B0604030504040204" pitchFamily="50" charset="-128"/>
              </a:rPr>
              <a:t>/ </a:t>
            </a:r>
            <a:r>
              <a:rPr lang="ja-JP" altLang="en-US" dirty="0">
                <a:solidFill>
                  <a:srgbClr val="000000"/>
                </a:solidFill>
                <a:latin typeface="メイリオ" panose="020B0604030504040204" pitchFamily="50" charset="-128"/>
              </a:rPr>
              <a:t>実績</a:t>
            </a:r>
            <a:r>
              <a:rPr lang="en-US" altLang="ja-JP" dirty="0">
                <a:solidFill>
                  <a:srgbClr val="000000"/>
                </a:solidFill>
                <a:latin typeface="メイリオ" panose="020B0604030504040204" pitchFamily="50" charset="-128"/>
              </a:rPr>
              <a:t>1</a:t>
            </a:r>
            <a:r>
              <a:rPr lang="ja-JP" altLang="en-US" dirty="0">
                <a:solidFill>
                  <a:srgbClr val="000000"/>
                </a:solidFill>
                <a:latin typeface="メイリオ" panose="020B0604030504040204" pitchFamily="50" charset="-128"/>
              </a:rPr>
              <a:t>日</a:t>
            </a:r>
            <a:endParaRPr lang="en-US" altLang="ja-JP" dirty="0">
              <a:solidFill>
                <a:srgbClr val="000000"/>
              </a:solidFill>
              <a:latin typeface="メイリオ" panose="020B0604030504040204" pitchFamily="50" charset="-128"/>
            </a:endParaRPr>
          </a:p>
          <a:p>
            <a:pPr marL="0" indent="0">
              <a:buNone/>
            </a:pPr>
            <a:endParaRPr lang="en-US" altLang="ja-JP" dirty="0"/>
          </a:p>
          <a:p>
            <a:r>
              <a:rPr kumimoji="1" lang="ja-JP" altLang="en-US" dirty="0"/>
              <a:t>基本設計書の作成　</a:t>
            </a:r>
            <a:r>
              <a:rPr lang="ja-JP" altLang="en-US" dirty="0">
                <a:solidFill>
                  <a:srgbClr val="000000"/>
                </a:solidFill>
                <a:latin typeface="メイリオ" panose="020B0604030504040204" pitchFamily="50" charset="-128"/>
              </a:rPr>
              <a:t>予定</a:t>
            </a:r>
            <a:r>
              <a:rPr lang="en-US" altLang="ja-JP" dirty="0">
                <a:solidFill>
                  <a:srgbClr val="000000"/>
                </a:solidFill>
                <a:latin typeface="メイリオ" panose="020B0604030504040204" pitchFamily="50" charset="-128"/>
              </a:rPr>
              <a:t>1</a:t>
            </a:r>
            <a:r>
              <a:rPr lang="ja-JP" altLang="en-US" dirty="0">
                <a:solidFill>
                  <a:srgbClr val="000000"/>
                </a:solidFill>
                <a:latin typeface="メイリオ" panose="020B0604030504040204" pitchFamily="50" charset="-128"/>
              </a:rPr>
              <a:t>日 </a:t>
            </a:r>
            <a:r>
              <a:rPr lang="en-US" altLang="ja-JP" dirty="0">
                <a:solidFill>
                  <a:srgbClr val="000000"/>
                </a:solidFill>
                <a:latin typeface="メイリオ" panose="020B0604030504040204" pitchFamily="50" charset="-128"/>
              </a:rPr>
              <a:t>/ </a:t>
            </a:r>
            <a:r>
              <a:rPr lang="ja-JP" altLang="en-US" dirty="0">
                <a:solidFill>
                  <a:srgbClr val="000000"/>
                </a:solidFill>
                <a:latin typeface="メイリオ" panose="020B0604030504040204" pitchFamily="50" charset="-128"/>
              </a:rPr>
              <a:t>実績</a:t>
            </a:r>
            <a:r>
              <a:rPr lang="en-US" altLang="ja-JP" dirty="0">
                <a:solidFill>
                  <a:srgbClr val="000000"/>
                </a:solidFill>
                <a:latin typeface="メイリオ" panose="020B0604030504040204" pitchFamily="50" charset="-128"/>
              </a:rPr>
              <a:t>2</a:t>
            </a:r>
            <a:r>
              <a:rPr lang="ja-JP" altLang="en-US" dirty="0">
                <a:solidFill>
                  <a:srgbClr val="000000"/>
                </a:solidFill>
                <a:latin typeface="メイリオ" panose="020B0604030504040204" pitchFamily="50" charset="-128"/>
              </a:rPr>
              <a:t>日</a:t>
            </a:r>
            <a:endParaRPr kumimoji="1" lang="en-US" altLang="ja-JP" b="1" dirty="0"/>
          </a:p>
          <a:p>
            <a:pPr marL="0" indent="0">
              <a:buNone/>
            </a:pPr>
            <a:r>
              <a:rPr kumimoji="1" lang="ja-JP" altLang="en-US" dirty="0"/>
              <a:t>　基本設計書</a:t>
            </a:r>
            <a:r>
              <a:rPr lang="ja-JP" altLang="en-US" dirty="0"/>
              <a:t>を作ることでチームメンバーのイメージを共有できた。</a:t>
            </a:r>
            <a:endParaRPr lang="en-US" altLang="ja-JP" dirty="0"/>
          </a:p>
          <a:p>
            <a:pPr marL="0" indent="0">
              <a:buNone/>
            </a:pPr>
            <a:endParaRPr lang="en-US" altLang="ja-JP" dirty="0"/>
          </a:p>
          <a:p>
            <a:r>
              <a:rPr kumimoji="1" lang="ja-JP" altLang="en-US" dirty="0"/>
              <a:t>作業工程表の作成　</a:t>
            </a:r>
            <a:r>
              <a:rPr lang="ja-JP" altLang="en-US" dirty="0">
                <a:solidFill>
                  <a:srgbClr val="000000"/>
                </a:solidFill>
                <a:latin typeface="メイリオ" panose="020B0604030504040204" pitchFamily="50" charset="-128"/>
              </a:rPr>
              <a:t>予定</a:t>
            </a:r>
            <a:r>
              <a:rPr lang="en-US" altLang="ja-JP" dirty="0">
                <a:solidFill>
                  <a:srgbClr val="000000"/>
                </a:solidFill>
                <a:latin typeface="メイリオ" panose="020B0604030504040204" pitchFamily="50" charset="-128"/>
              </a:rPr>
              <a:t>1</a:t>
            </a:r>
            <a:r>
              <a:rPr lang="ja-JP" altLang="en-US" dirty="0">
                <a:solidFill>
                  <a:srgbClr val="000000"/>
                </a:solidFill>
                <a:latin typeface="メイリオ" panose="020B0604030504040204" pitchFamily="50" charset="-128"/>
              </a:rPr>
              <a:t>日 </a:t>
            </a:r>
            <a:r>
              <a:rPr lang="en-US" altLang="ja-JP" dirty="0">
                <a:solidFill>
                  <a:srgbClr val="000000"/>
                </a:solidFill>
                <a:latin typeface="メイリオ" panose="020B0604030504040204" pitchFamily="50" charset="-128"/>
              </a:rPr>
              <a:t>/ </a:t>
            </a:r>
            <a:r>
              <a:rPr lang="ja-JP" altLang="en-US" dirty="0">
                <a:solidFill>
                  <a:srgbClr val="000000"/>
                </a:solidFill>
                <a:latin typeface="メイリオ" panose="020B0604030504040204" pitchFamily="50" charset="-128"/>
              </a:rPr>
              <a:t>実績</a:t>
            </a:r>
            <a:r>
              <a:rPr lang="en-US" altLang="ja-JP" dirty="0">
                <a:solidFill>
                  <a:srgbClr val="000000"/>
                </a:solidFill>
                <a:latin typeface="メイリオ" panose="020B0604030504040204" pitchFamily="50" charset="-128"/>
              </a:rPr>
              <a:t>1</a:t>
            </a:r>
            <a:r>
              <a:rPr lang="ja-JP" altLang="en-US" dirty="0">
                <a:solidFill>
                  <a:srgbClr val="000000"/>
                </a:solidFill>
                <a:latin typeface="メイリオ" panose="020B0604030504040204" pitchFamily="50" charset="-128"/>
              </a:rPr>
              <a:t>日</a:t>
            </a:r>
            <a:endParaRPr kumimoji="1" lang="en-US" altLang="ja-JP" dirty="0"/>
          </a:p>
          <a:p>
            <a:pPr marL="0" indent="0">
              <a:buNone/>
            </a:pPr>
            <a:r>
              <a:rPr lang="ja-JP" altLang="en-US" dirty="0"/>
              <a:t>　作業の細分化を行うことで、自身のやるべきことが明確になった。</a:t>
            </a:r>
            <a:endParaRPr kumimoji="1" lang="ja-JP" altLang="en-US" dirty="0"/>
          </a:p>
        </p:txBody>
      </p:sp>
      <p:pic>
        <p:nvPicPr>
          <p:cNvPr id="4" name="図 3">
            <a:extLst>
              <a:ext uri="{FF2B5EF4-FFF2-40B4-BE49-F238E27FC236}">
                <a16:creationId xmlns:a16="http://schemas.microsoft.com/office/drawing/2014/main" id="{BA38DD7B-B69E-48C7-ABE6-204B446849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
        <p:nvSpPr>
          <p:cNvPr id="6" name="フッター プレースホルダー 5">
            <a:extLst>
              <a:ext uri="{FF2B5EF4-FFF2-40B4-BE49-F238E27FC236}">
                <a16:creationId xmlns:a16="http://schemas.microsoft.com/office/drawing/2014/main" id="{4CD01862-CF23-4E19-B4E0-B7CB004FDB13}"/>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7" name="日付プレースホルダー 6">
            <a:extLst>
              <a:ext uri="{FF2B5EF4-FFF2-40B4-BE49-F238E27FC236}">
                <a16:creationId xmlns:a16="http://schemas.microsoft.com/office/drawing/2014/main" id="{A2BE5086-ABFA-44C8-9946-612DA2786386}"/>
              </a:ext>
            </a:extLst>
          </p:cNvPr>
          <p:cNvSpPr>
            <a:spLocks noGrp="1"/>
          </p:cNvSpPr>
          <p:nvPr>
            <p:ph type="dt" sz="half" idx="10"/>
          </p:nvPr>
        </p:nvSpPr>
        <p:spPr/>
        <p:txBody>
          <a:bodyPr/>
          <a:lstStyle/>
          <a:p>
            <a:fld id="{EF23AD8C-A451-488E-AEC1-8EB2879BAF5D}" type="datetime1">
              <a:rPr kumimoji="1" lang="ja-JP" altLang="en-US" smtClean="0"/>
              <a:t>2021/5/31</a:t>
            </a:fld>
            <a:endParaRPr kumimoji="1" lang="ja-JP" altLang="en-US"/>
          </a:p>
        </p:txBody>
      </p:sp>
      <p:sp>
        <p:nvSpPr>
          <p:cNvPr id="8" name="スライド番号プレースホルダー 7">
            <a:extLst>
              <a:ext uri="{FF2B5EF4-FFF2-40B4-BE49-F238E27FC236}">
                <a16:creationId xmlns:a16="http://schemas.microsoft.com/office/drawing/2014/main" id="{305F8E16-324C-441D-912D-00B77172DA56}"/>
              </a:ext>
            </a:extLst>
          </p:cNvPr>
          <p:cNvSpPr>
            <a:spLocks noGrp="1"/>
          </p:cNvSpPr>
          <p:nvPr>
            <p:ph type="sldNum" sz="quarter" idx="12"/>
          </p:nvPr>
        </p:nvSpPr>
        <p:spPr/>
        <p:txBody>
          <a:bodyPr/>
          <a:lstStyle/>
          <a:p>
            <a:fld id="{D674207F-D268-470F-8874-8C684F840A9A}" type="slidenum">
              <a:rPr kumimoji="1" lang="ja-JP" altLang="en-US" smtClean="0"/>
              <a:t>6</a:t>
            </a:fld>
            <a:endParaRPr kumimoji="1" lang="ja-JP" altLang="en-US"/>
          </a:p>
        </p:txBody>
      </p:sp>
    </p:spTree>
    <p:extLst>
      <p:ext uri="{BB962C8B-B14F-4D97-AF65-F5344CB8AC3E}">
        <p14:creationId xmlns:p14="http://schemas.microsoft.com/office/powerpoint/2010/main" val="628941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155BC1-D422-44AC-8C30-710F48277E4F}"/>
              </a:ext>
            </a:extLst>
          </p:cNvPr>
          <p:cNvSpPr>
            <a:spLocks noGrp="1"/>
          </p:cNvSpPr>
          <p:nvPr>
            <p:ph type="title"/>
          </p:nvPr>
        </p:nvSpPr>
        <p:spPr/>
        <p:txBody>
          <a:bodyPr/>
          <a:lstStyle/>
          <a:p>
            <a:r>
              <a:rPr kumimoji="1" lang="ja-JP" altLang="en-US" b="1" u="sng" dirty="0">
                <a:solidFill>
                  <a:schemeClr val="accent5">
                    <a:lumMod val="75000"/>
                  </a:schemeClr>
                </a:solidFill>
              </a:rPr>
              <a:t>開発工程説明</a:t>
            </a:r>
          </a:p>
        </p:txBody>
      </p:sp>
      <p:sp>
        <p:nvSpPr>
          <p:cNvPr id="3" name="コンテンツ プレースホルダー 2">
            <a:extLst>
              <a:ext uri="{FF2B5EF4-FFF2-40B4-BE49-F238E27FC236}">
                <a16:creationId xmlns:a16="http://schemas.microsoft.com/office/drawing/2014/main" id="{F48DDF12-66E1-4E5E-BDD3-701C6059A9DC}"/>
              </a:ext>
            </a:extLst>
          </p:cNvPr>
          <p:cNvSpPr>
            <a:spLocks noGrp="1"/>
          </p:cNvSpPr>
          <p:nvPr>
            <p:ph idx="1"/>
          </p:nvPr>
        </p:nvSpPr>
        <p:spPr/>
        <p:txBody>
          <a:bodyPr/>
          <a:lstStyle/>
          <a:p>
            <a:r>
              <a:rPr kumimoji="1" lang="ja-JP" altLang="en-US" dirty="0"/>
              <a:t>詳細設計</a:t>
            </a:r>
            <a:r>
              <a:rPr lang="ja-JP" altLang="en-US" dirty="0"/>
              <a:t>書</a:t>
            </a:r>
            <a:r>
              <a:rPr kumimoji="1" lang="ja-JP" altLang="en-US" dirty="0"/>
              <a:t>の作成　</a:t>
            </a:r>
            <a:r>
              <a:rPr lang="ja-JP" altLang="en-US" dirty="0">
                <a:solidFill>
                  <a:srgbClr val="000000"/>
                </a:solidFill>
                <a:latin typeface="メイリオ" panose="020B0604030504040204" pitchFamily="50" charset="-128"/>
              </a:rPr>
              <a:t>予定</a:t>
            </a:r>
            <a:r>
              <a:rPr lang="en-US" altLang="ja-JP" dirty="0">
                <a:solidFill>
                  <a:srgbClr val="000000"/>
                </a:solidFill>
                <a:latin typeface="メイリオ" panose="020B0604030504040204" pitchFamily="50" charset="-128"/>
              </a:rPr>
              <a:t>2</a:t>
            </a:r>
            <a:r>
              <a:rPr lang="ja-JP" altLang="en-US" dirty="0">
                <a:solidFill>
                  <a:srgbClr val="000000"/>
                </a:solidFill>
                <a:latin typeface="メイリオ" panose="020B0604030504040204" pitchFamily="50" charset="-128"/>
              </a:rPr>
              <a:t>日 </a:t>
            </a:r>
            <a:r>
              <a:rPr lang="en-US" altLang="ja-JP" dirty="0">
                <a:solidFill>
                  <a:srgbClr val="000000"/>
                </a:solidFill>
                <a:latin typeface="メイリオ" panose="020B0604030504040204" pitchFamily="50" charset="-128"/>
              </a:rPr>
              <a:t>/ </a:t>
            </a:r>
            <a:r>
              <a:rPr lang="ja-JP" altLang="en-US" dirty="0">
                <a:solidFill>
                  <a:srgbClr val="000000"/>
                </a:solidFill>
                <a:latin typeface="メイリオ" panose="020B0604030504040204" pitchFamily="50" charset="-128"/>
              </a:rPr>
              <a:t>実績</a:t>
            </a:r>
            <a:r>
              <a:rPr lang="en-US" altLang="ja-JP" dirty="0">
                <a:solidFill>
                  <a:srgbClr val="000000"/>
                </a:solidFill>
                <a:latin typeface="メイリオ" panose="020B0604030504040204" pitchFamily="50" charset="-128"/>
              </a:rPr>
              <a:t>2</a:t>
            </a:r>
            <a:r>
              <a:rPr lang="ja-JP" altLang="en-US" dirty="0">
                <a:solidFill>
                  <a:srgbClr val="000000"/>
                </a:solidFill>
                <a:latin typeface="メイリオ" panose="020B0604030504040204" pitchFamily="50" charset="-128"/>
              </a:rPr>
              <a:t>日</a:t>
            </a:r>
            <a:endParaRPr kumimoji="1" lang="en-US" altLang="ja-JP" dirty="0"/>
          </a:p>
          <a:p>
            <a:pPr marL="0" indent="0">
              <a:buNone/>
            </a:pPr>
            <a:r>
              <a:rPr lang="ja-JP" altLang="en-US" dirty="0"/>
              <a:t>　画面のレイアウトを作成することで、スムーズに開発に取り組むことができた。</a:t>
            </a:r>
            <a:endParaRPr lang="en-US" altLang="ja-JP" dirty="0"/>
          </a:p>
          <a:p>
            <a:pPr marL="0" indent="0">
              <a:buNone/>
            </a:pPr>
            <a:endParaRPr lang="en-US" altLang="ja-JP" dirty="0"/>
          </a:p>
          <a:p>
            <a:r>
              <a:rPr kumimoji="1" lang="ja-JP" altLang="en-US" dirty="0"/>
              <a:t>プログラミング（製造）　</a:t>
            </a:r>
            <a:r>
              <a:rPr lang="ja-JP" altLang="en-US" dirty="0">
                <a:solidFill>
                  <a:srgbClr val="000000"/>
                </a:solidFill>
                <a:latin typeface="メイリオ" panose="020B0604030504040204" pitchFamily="50" charset="-128"/>
              </a:rPr>
              <a:t>予定</a:t>
            </a:r>
            <a:r>
              <a:rPr lang="en-US" altLang="ja-JP" dirty="0">
                <a:solidFill>
                  <a:srgbClr val="000000"/>
                </a:solidFill>
                <a:latin typeface="メイリオ" panose="020B0604030504040204" pitchFamily="50" charset="-128"/>
              </a:rPr>
              <a:t>3</a:t>
            </a:r>
            <a:r>
              <a:rPr lang="ja-JP" altLang="en-US" dirty="0">
                <a:solidFill>
                  <a:srgbClr val="000000"/>
                </a:solidFill>
                <a:latin typeface="メイリオ" panose="020B0604030504040204" pitchFamily="50" charset="-128"/>
              </a:rPr>
              <a:t>日 </a:t>
            </a:r>
            <a:r>
              <a:rPr lang="en-US" altLang="ja-JP" dirty="0">
                <a:solidFill>
                  <a:srgbClr val="000000"/>
                </a:solidFill>
                <a:latin typeface="メイリオ" panose="020B0604030504040204" pitchFamily="50" charset="-128"/>
              </a:rPr>
              <a:t>/ </a:t>
            </a:r>
            <a:r>
              <a:rPr lang="ja-JP" altLang="en-US" dirty="0">
                <a:solidFill>
                  <a:srgbClr val="000000"/>
                </a:solidFill>
                <a:latin typeface="メイリオ" panose="020B0604030504040204" pitchFamily="50" charset="-128"/>
              </a:rPr>
              <a:t>実績</a:t>
            </a:r>
            <a:r>
              <a:rPr lang="en-US" altLang="ja-JP" dirty="0">
                <a:solidFill>
                  <a:srgbClr val="000000"/>
                </a:solidFill>
                <a:latin typeface="メイリオ" panose="020B0604030504040204" pitchFamily="50" charset="-128"/>
              </a:rPr>
              <a:t>4</a:t>
            </a:r>
            <a:r>
              <a:rPr lang="ja-JP" altLang="en-US" dirty="0">
                <a:solidFill>
                  <a:srgbClr val="000000"/>
                </a:solidFill>
                <a:latin typeface="メイリオ" panose="020B0604030504040204" pitchFamily="50" charset="-128"/>
              </a:rPr>
              <a:t>日</a:t>
            </a:r>
            <a:endParaRPr kumimoji="1" lang="en-US" altLang="ja-JP" dirty="0"/>
          </a:p>
          <a:p>
            <a:pPr marL="0" indent="0">
              <a:buNone/>
            </a:pPr>
            <a:r>
              <a:rPr kumimoji="1" lang="ja-JP" altLang="en-US" dirty="0"/>
              <a:t>　</a:t>
            </a:r>
            <a:r>
              <a:rPr lang="ja-JP" altLang="en-US" dirty="0"/>
              <a:t>単体テストや結合テストを繰り返すことで、バグやミスをその都度、修正しながら製造を進めることができた。</a:t>
            </a:r>
            <a:endParaRPr kumimoji="1" lang="en-US" altLang="ja-JP" dirty="0"/>
          </a:p>
        </p:txBody>
      </p:sp>
      <p:pic>
        <p:nvPicPr>
          <p:cNvPr id="4" name="図 3">
            <a:extLst>
              <a:ext uri="{FF2B5EF4-FFF2-40B4-BE49-F238E27FC236}">
                <a16:creationId xmlns:a16="http://schemas.microsoft.com/office/drawing/2014/main" id="{E2C99A62-8345-4529-8F99-6596B083C7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
        <p:nvSpPr>
          <p:cNvPr id="6" name="フッター プレースホルダー 5">
            <a:extLst>
              <a:ext uri="{FF2B5EF4-FFF2-40B4-BE49-F238E27FC236}">
                <a16:creationId xmlns:a16="http://schemas.microsoft.com/office/drawing/2014/main" id="{2826C250-C347-4064-A7A9-9F967F7FAAA8}"/>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7" name="日付プレースホルダー 6">
            <a:extLst>
              <a:ext uri="{FF2B5EF4-FFF2-40B4-BE49-F238E27FC236}">
                <a16:creationId xmlns:a16="http://schemas.microsoft.com/office/drawing/2014/main" id="{44BD0219-9D28-4026-82EE-03A872F6243C}"/>
              </a:ext>
            </a:extLst>
          </p:cNvPr>
          <p:cNvSpPr>
            <a:spLocks noGrp="1"/>
          </p:cNvSpPr>
          <p:nvPr>
            <p:ph type="dt" sz="half" idx="10"/>
          </p:nvPr>
        </p:nvSpPr>
        <p:spPr/>
        <p:txBody>
          <a:bodyPr/>
          <a:lstStyle/>
          <a:p>
            <a:fld id="{86F13F70-260F-421C-9661-17789AEB7163}" type="datetime1">
              <a:rPr kumimoji="1" lang="ja-JP" altLang="en-US" smtClean="0"/>
              <a:t>2021/5/31</a:t>
            </a:fld>
            <a:endParaRPr kumimoji="1" lang="ja-JP" altLang="en-US"/>
          </a:p>
        </p:txBody>
      </p:sp>
      <p:sp>
        <p:nvSpPr>
          <p:cNvPr id="8" name="スライド番号プレースホルダー 7">
            <a:extLst>
              <a:ext uri="{FF2B5EF4-FFF2-40B4-BE49-F238E27FC236}">
                <a16:creationId xmlns:a16="http://schemas.microsoft.com/office/drawing/2014/main" id="{7E57083C-B716-467F-BD6F-06694A9E05FE}"/>
              </a:ext>
            </a:extLst>
          </p:cNvPr>
          <p:cNvSpPr>
            <a:spLocks noGrp="1"/>
          </p:cNvSpPr>
          <p:nvPr>
            <p:ph type="sldNum" sz="quarter" idx="12"/>
          </p:nvPr>
        </p:nvSpPr>
        <p:spPr/>
        <p:txBody>
          <a:bodyPr/>
          <a:lstStyle/>
          <a:p>
            <a:fld id="{D674207F-D268-470F-8874-8C684F840A9A}" type="slidenum">
              <a:rPr kumimoji="1" lang="ja-JP" altLang="en-US" smtClean="0"/>
              <a:t>7</a:t>
            </a:fld>
            <a:endParaRPr kumimoji="1" lang="ja-JP" altLang="en-US"/>
          </a:p>
        </p:txBody>
      </p:sp>
    </p:spTree>
    <p:extLst>
      <p:ext uri="{BB962C8B-B14F-4D97-AF65-F5344CB8AC3E}">
        <p14:creationId xmlns:p14="http://schemas.microsoft.com/office/powerpoint/2010/main" val="4284858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155BC1-D422-44AC-8C30-710F48277E4F}"/>
              </a:ext>
            </a:extLst>
          </p:cNvPr>
          <p:cNvSpPr>
            <a:spLocks noGrp="1"/>
          </p:cNvSpPr>
          <p:nvPr>
            <p:ph type="title"/>
          </p:nvPr>
        </p:nvSpPr>
        <p:spPr/>
        <p:txBody>
          <a:bodyPr/>
          <a:lstStyle/>
          <a:p>
            <a:r>
              <a:rPr kumimoji="1" lang="ja-JP" altLang="en-US" b="1" u="sng" dirty="0">
                <a:solidFill>
                  <a:schemeClr val="accent5">
                    <a:lumMod val="75000"/>
                  </a:schemeClr>
                </a:solidFill>
              </a:rPr>
              <a:t>開発工程説明</a:t>
            </a:r>
          </a:p>
        </p:txBody>
      </p:sp>
      <p:sp>
        <p:nvSpPr>
          <p:cNvPr id="3" name="コンテンツ プレースホルダー 2">
            <a:extLst>
              <a:ext uri="{FF2B5EF4-FFF2-40B4-BE49-F238E27FC236}">
                <a16:creationId xmlns:a16="http://schemas.microsoft.com/office/drawing/2014/main" id="{F48DDF12-66E1-4E5E-BDD3-701C6059A9DC}"/>
              </a:ext>
            </a:extLst>
          </p:cNvPr>
          <p:cNvSpPr>
            <a:spLocks noGrp="1"/>
          </p:cNvSpPr>
          <p:nvPr>
            <p:ph idx="1"/>
          </p:nvPr>
        </p:nvSpPr>
        <p:spPr/>
        <p:txBody>
          <a:bodyPr/>
          <a:lstStyle/>
          <a:p>
            <a:r>
              <a:rPr kumimoji="1" lang="ja-JP" altLang="en-US" dirty="0"/>
              <a:t>テスト仕様書の作成　</a:t>
            </a:r>
            <a:r>
              <a:rPr lang="ja-JP" altLang="en-US" dirty="0">
                <a:solidFill>
                  <a:srgbClr val="000000"/>
                </a:solidFill>
                <a:latin typeface="メイリオ" panose="020B0604030504040204" pitchFamily="50" charset="-128"/>
              </a:rPr>
              <a:t>予定</a:t>
            </a:r>
            <a:r>
              <a:rPr lang="en-US" altLang="ja-JP" dirty="0">
                <a:solidFill>
                  <a:srgbClr val="000000"/>
                </a:solidFill>
                <a:latin typeface="メイリオ" panose="020B0604030504040204" pitchFamily="50" charset="-128"/>
              </a:rPr>
              <a:t>1</a:t>
            </a:r>
            <a:r>
              <a:rPr lang="ja-JP" altLang="en-US" dirty="0">
                <a:solidFill>
                  <a:srgbClr val="000000"/>
                </a:solidFill>
                <a:latin typeface="メイリオ" panose="020B0604030504040204" pitchFamily="50" charset="-128"/>
              </a:rPr>
              <a:t>日 </a:t>
            </a:r>
            <a:r>
              <a:rPr lang="en-US" altLang="ja-JP" dirty="0">
                <a:solidFill>
                  <a:srgbClr val="000000"/>
                </a:solidFill>
                <a:latin typeface="メイリオ" panose="020B0604030504040204" pitchFamily="50" charset="-128"/>
              </a:rPr>
              <a:t>/ </a:t>
            </a:r>
            <a:r>
              <a:rPr lang="ja-JP" altLang="en-US" dirty="0">
                <a:solidFill>
                  <a:srgbClr val="000000"/>
                </a:solidFill>
                <a:latin typeface="メイリオ" panose="020B0604030504040204" pitchFamily="50" charset="-128"/>
              </a:rPr>
              <a:t>実績</a:t>
            </a:r>
            <a:r>
              <a:rPr lang="en-US" altLang="ja-JP" dirty="0">
                <a:solidFill>
                  <a:srgbClr val="000000"/>
                </a:solidFill>
                <a:latin typeface="メイリオ" panose="020B0604030504040204" pitchFamily="50" charset="-128"/>
              </a:rPr>
              <a:t>1</a:t>
            </a:r>
            <a:r>
              <a:rPr lang="ja-JP" altLang="en-US" dirty="0">
                <a:solidFill>
                  <a:srgbClr val="000000"/>
                </a:solidFill>
                <a:latin typeface="メイリオ" panose="020B0604030504040204" pitchFamily="50" charset="-128"/>
              </a:rPr>
              <a:t>日</a:t>
            </a:r>
            <a:endParaRPr kumimoji="1" lang="en-US" altLang="ja-JP" dirty="0"/>
          </a:p>
          <a:p>
            <a:pPr marL="0" indent="0">
              <a:buNone/>
            </a:pPr>
            <a:r>
              <a:rPr lang="ja-JP" altLang="en-US" dirty="0"/>
              <a:t>　システムを稼働した際に予想される動きや出力を洗い出しテスト項目に追加。</a:t>
            </a:r>
            <a:endParaRPr lang="en-US" altLang="ja-JP" dirty="0"/>
          </a:p>
          <a:p>
            <a:pPr marL="0" indent="0">
              <a:buNone/>
            </a:pPr>
            <a:r>
              <a:rPr kumimoji="1" lang="ja-JP" altLang="en-US" dirty="0"/>
              <a:t>　その後</a:t>
            </a:r>
            <a:r>
              <a:rPr lang="ja-JP" altLang="en-US" dirty="0"/>
              <a:t>、作成したテスト仕様書に基づき、システムテストを実施した。</a:t>
            </a:r>
            <a:endParaRPr lang="en-US" altLang="ja-JP" dirty="0"/>
          </a:p>
          <a:p>
            <a:pPr marL="0" indent="0">
              <a:buNone/>
            </a:pPr>
            <a:r>
              <a:rPr kumimoji="1" lang="ja-JP" altLang="en-US" dirty="0"/>
              <a:t>　製造の段階でテストを都度、実施していたためバグの発生数を抑えることができた。</a:t>
            </a:r>
            <a:endParaRPr kumimoji="1" lang="en-US" altLang="ja-JP" dirty="0"/>
          </a:p>
          <a:p>
            <a:endParaRPr lang="en-US" altLang="ja-JP" dirty="0"/>
          </a:p>
          <a:p>
            <a:endParaRPr kumimoji="1" lang="en-US" altLang="ja-JP" dirty="0"/>
          </a:p>
          <a:p>
            <a:endParaRPr lang="en-US" altLang="ja-JP" dirty="0"/>
          </a:p>
          <a:p>
            <a:endParaRPr lang="en-US" altLang="ja-JP" dirty="0"/>
          </a:p>
        </p:txBody>
      </p:sp>
      <p:pic>
        <p:nvPicPr>
          <p:cNvPr id="4" name="図 3">
            <a:extLst>
              <a:ext uri="{FF2B5EF4-FFF2-40B4-BE49-F238E27FC236}">
                <a16:creationId xmlns:a16="http://schemas.microsoft.com/office/drawing/2014/main" id="{96AF9A4B-4C5F-4BC3-BB9E-793BD27C97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
        <p:nvSpPr>
          <p:cNvPr id="6" name="フッター プレースホルダー 5">
            <a:extLst>
              <a:ext uri="{FF2B5EF4-FFF2-40B4-BE49-F238E27FC236}">
                <a16:creationId xmlns:a16="http://schemas.microsoft.com/office/drawing/2014/main" id="{BE9C6389-772B-4C66-9749-49DABDE18E20}"/>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7" name="日付プレースホルダー 6">
            <a:extLst>
              <a:ext uri="{FF2B5EF4-FFF2-40B4-BE49-F238E27FC236}">
                <a16:creationId xmlns:a16="http://schemas.microsoft.com/office/drawing/2014/main" id="{8C86D9B0-6EA5-4715-8681-5E0D5B376461}"/>
              </a:ext>
            </a:extLst>
          </p:cNvPr>
          <p:cNvSpPr>
            <a:spLocks noGrp="1"/>
          </p:cNvSpPr>
          <p:nvPr>
            <p:ph type="dt" sz="half" idx="10"/>
          </p:nvPr>
        </p:nvSpPr>
        <p:spPr/>
        <p:txBody>
          <a:bodyPr/>
          <a:lstStyle/>
          <a:p>
            <a:fld id="{83E78F68-10B6-4D2B-94C4-2A657652BB4A}" type="datetime1">
              <a:rPr kumimoji="1" lang="ja-JP" altLang="en-US" smtClean="0"/>
              <a:t>2021/5/31</a:t>
            </a:fld>
            <a:endParaRPr kumimoji="1" lang="ja-JP" altLang="en-US"/>
          </a:p>
        </p:txBody>
      </p:sp>
      <p:sp>
        <p:nvSpPr>
          <p:cNvPr id="8" name="スライド番号プレースホルダー 7">
            <a:extLst>
              <a:ext uri="{FF2B5EF4-FFF2-40B4-BE49-F238E27FC236}">
                <a16:creationId xmlns:a16="http://schemas.microsoft.com/office/drawing/2014/main" id="{D6EBC953-03DE-486D-93C7-9DF8118B5A8D}"/>
              </a:ext>
            </a:extLst>
          </p:cNvPr>
          <p:cNvSpPr>
            <a:spLocks noGrp="1"/>
          </p:cNvSpPr>
          <p:nvPr>
            <p:ph type="sldNum" sz="quarter" idx="12"/>
          </p:nvPr>
        </p:nvSpPr>
        <p:spPr/>
        <p:txBody>
          <a:bodyPr/>
          <a:lstStyle/>
          <a:p>
            <a:fld id="{D674207F-D268-470F-8874-8C684F840A9A}" type="slidenum">
              <a:rPr kumimoji="1" lang="ja-JP" altLang="en-US" smtClean="0"/>
              <a:t>8</a:t>
            </a:fld>
            <a:endParaRPr kumimoji="1" lang="ja-JP" altLang="en-US"/>
          </a:p>
        </p:txBody>
      </p:sp>
    </p:spTree>
    <p:extLst>
      <p:ext uri="{BB962C8B-B14F-4D97-AF65-F5344CB8AC3E}">
        <p14:creationId xmlns:p14="http://schemas.microsoft.com/office/powerpoint/2010/main" val="3918233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400807-0754-4F55-B22A-0B102E60724D}"/>
              </a:ext>
            </a:extLst>
          </p:cNvPr>
          <p:cNvSpPr>
            <a:spLocks noGrp="1"/>
          </p:cNvSpPr>
          <p:nvPr>
            <p:ph type="title"/>
          </p:nvPr>
        </p:nvSpPr>
        <p:spPr/>
        <p:txBody>
          <a:bodyPr/>
          <a:lstStyle/>
          <a:p>
            <a:r>
              <a:rPr lang="ja-JP" altLang="en-US" b="1" u="sng" dirty="0">
                <a:solidFill>
                  <a:schemeClr val="accent5">
                    <a:lumMod val="75000"/>
                  </a:schemeClr>
                </a:solidFill>
              </a:rPr>
              <a:t>デモンストレーション</a:t>
            </a:r>
            <a:endParaRPr kumimoji="1" lang="ja-JP" altLang="en-US" b="1" u="sng" dirty="0">
              <a:solidFill>
                <a:schemeClr val="accent5">
                  <a:lumMod val="75000"/>
                </a:schemeClr>
              </a:solidFill>
            </a:endParaRPr>
          </a:p>
        </p:txBody>
      </p:sp>
      <p:sp>
        <p:nvSpPr>
          <p:cNvPr id="3" name="コンテンツ プレースホルダー 2">
            <a:extLst>
              <a:ext uri="{FF2B5EF4-FFF2-40B4-BE49-F238E27FC236}">
                <a16:creationId xmlns:a16="http://schemas.microsoft.com/office/drawing/2014/main" id="{2B158225-DA2B-4A26-9D37-B7DF62A04FA6}"/>
              </a:ext>
            </a:extLst>
          </p:cNvPr>
          <p:cNvSpPr>
            <a:spLocks noGrp="1"/>
          </p:cNvSpPr>
          <p:nvPr>
            <p:ph idx="1"/>
          </p:nvPr>
        </p:nvSpPr>
        <p:spPr>
          <a:xfrm>
            <a:off x="838200" y="3193031"/>
            <a:ext cx="10515600" cy="1278812"/>
          </a:xfrm>
        </p:spPr>
        <p:txBody>
          <a:bodyPr>
            <a:normAutofit/>
          </a:bodyPr>
          <a:lstStyle/>
          <a:p>
            <a:pPr marL="0" indent="0" algn="ctr">
              <a:buNone/>
            </a:pPr>
            <a:r>
              <a:rPr kumimoji="1" lang="ja-JP" altLang="en-US" sz="4000" dirty="0"/>
              <a:t>実際のシステム稼働画面をご覧ください。</a:t>
            </a:r>
          </a:p>
        </p:txBody>
      </p:sp>
      <p:pic>
        <p:nvPicPr>
          <p:cNvPr id="4" name="図 3">
            <a:extLst>
              <a:ext uri="{FF2B5EF4-FFF2-40B4-BE49-F238E27FC236}">
                <a16:creationId xmlns:a16="http://schemas.microsoft.com/office/drawing/2014/main" id="{E1ECA738-7B63-4E34-A20E-2D6515C4D7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
        <p:nvSpPr>
          <p:cNvPr id="6" name="フッター プレースホルダー 5">
            <a:extLst>
              <a:ext uri="{FF2B5EF4-FFF2-40B4-BE49-F238E27FC236}">
                <a16:creationId xmlns:a16="http://schemas.microsoft.com/office/drawing/2014/main" id="{D1B8A722-D51A-432D-981E-B272CC23B664}"/>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7" name="日付プレースホルダー 6">
            <a:extLst>
              <a:ext uri="{FF2B5EF4-FFF2-40B4-BE49-F238E27FC236}">
                <a16:creationId xmlns:a16="http://schemas.microsoft.com/office/drawing/2014/main" id="{0CD731BF-48C1-47BA-8B65-C653B4AD9ACE}"/>
              </a:ext>
            </a:extLst>
          </p:cNvPr>
          <p:cNvSpPr>
            <a:spLocks noGrp="1"/>
          </p:cNvSpPr>
          <p:nvPr>
            <p:ph type="dt" sz="half" idx="10"/>
          </p:nvPr>
        </p:nvSpPr>
        <p:spPr/>
        <p:txBody>
          <a:bodyPr/>
          <a:lstStyle/>
          <a:p>
            <a:fld id="{913BF489-C46D-45A4-BB24-79C16966522A}" type="datetime1">
              <a:rPr kumimoji="1" lang="ja-JP" altLang="en-US" smtClean="0"/>
              <a:t>2021/5/31</a:t>
            </a:fld>
            <a:endParaRPr kumimoji="1" lang="ja-JP" altLang="en-US"/>
          </a:p>
        </p:txBody>
      </p:sp>
      <p:sp>
        <p:nvSpPr>
          <p:cNvPr id="8" name="スライド番号プレースホルダー 7">
            <a:extLst>
              <a:ext uri="{FF2B5EF4-FFF2-40B4-BE49-F238E27FC236}">
                <a16:creationId xmlns:a16="http://schemas.microsoft.com/office/drawing/2014/main" id="{1864FF29-3DCD-46F7-9BBB-ACC4D79160FE}"/>
              </a:ext>
            </a:extLst>
          </p:cNvPr>
          <p:cNvSpPr>
            <a:spLocks noGrp="1"/>
          </p:cNvSpPr>
          <p:nvPr>
            <p:ph type="sldNum" sz="quarter" idx="12"/>
          </p:nvPr>
        </p:nvSpPr>
        <p:spPr/>
        <p:txBody>
          <a:bodyPr/>
          <a:lstStyle/>
          <a:p>
            <a:fld id="{D674207F-D268-470F-8874-8C684F840A9A}" type="slidenum">
              <a:rPr kumimoji="1" lang="ja-JP" altLang="en-US" smtClean="0"/>
              <a:t>9</a:t>
            </a:fld>
            <a:endParaRPr kumimoji="1" lang="ja-JP" altLang="en-US"/>
          </a:p>
        </p:txBody>
      </p:sp>
    </p:spTree>
    <p:extLst>
      <p:ext uri="{BB962C8B-B14F-4D97-AF65-F5344CB8AC3E}">
        <p14:creationId xmlns:p14="http://schemas.microsoft.com/office/powerpoint/2010/main" val="36255290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1068</TotalTime>
  <Words>2085</Words>
  <Application>Microsoft Office PowerPoint</Application>
  <PresentationFormat>ワイド画面</PresentationFormat>
  <Paragraphs>200</Paragraphs>
  <Slides>14</Slides>
  <Notes>14</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14</vt:i4>
      </vt:variant>
    </vt:vector>
  </HeadingPairs>
  <TitlesOfParts>
    <vt:vector size="19" baseType="lpstr">
      <vt:lpstr>メイリオ</vt:lpstr>
      <vt:lpstr>游ゴシック</vt:lpstr>
      <vt:lpstr>Arial</vt:lpstr>
      <vt:lpstr>Calibri</vt:lpstr>
      <vt:lpstr>Office テーマ</vt:lpstr>
      <vt:lpstr>リサーチGO！</vt:lpstr>
      <vt:lpstr>目次</vt:lpstr>
      <vt:lpstr>コンセプト</vt:lpstr>
      <vt:lpstr>チーム漢の紹介</vt:lpstr>
      <vt:lpstr>システムの品質と規模</vt:lpstr>
      <vt:lpstr>開発工程説明</vt:lpstr>
      <vt:lpstr>開発工程説明</vt:lpstr>
      <vt:lpstr>開発工程説明</vt:lpstr>
      <vt:lpstr>デモンストレーション</vt:lpstr>
      <vt:lpstr>苦労した点、工夫した点、反省点</vt:lpstr>
      <vt:lpstr>苦労した点、工夫した点、反省点</vt:lpstr>
      <vt:lpstr>苦労した点、工夫した点、反省点</vt:lpstr>
      <vt:lpstr>最後に</vt:lpstr>
      <vt:lpstr>ご清聴ありがとうございました。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リサーチGO！</dc:title>
  <dc:creator>秦　伊吹</dc:creator>
  <cp:lastModifiedBy>秦　伊吹</cp:lastModifiedBy>
  <cp:revision>61</cp:revision>
  <dcterms:created xsi:type="dcterms:W3CDTF">2021-05-26T05:27:17Z</dcterms:created>
  <dcterms:modified xsi:type="dcterms:W3CDTF">2021-05-31T02:13:33Z</dcterms:modified>
</cp:coreProperties>
</file>