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5BDB0-9559-42E8-A2EA-56405B8EA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C56A9E-AA1A-43E9-829B-AD186D831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D72B9A-B0F6-4F64-A5EA-86B7B83C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0ADDB-2A83-4EBE-98A1-2E236D69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4A073A-60EC-4619-8C67-3AF600BE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0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9580C-B061-49BE-AB70-1492B92B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4614C5-FE5D-4022-828D-6D7C7B0D7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26DEF2-AD04-4B6C-9DAE-F9519BFC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14CCF6-1101-4916-AD27-EFD69021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DCC69-B8A1-4DB3-87A1-CC19BD7E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04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784C6B-5BC7-4FDE-92C5-4342C5ECF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3ECCF1-F909-498D-81B2-86294A52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008369-668D-4C7B-82E5-AE6D1333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E8372-FC04-4328-8A62-3987ACA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2E3-C92F-41D7-ADE3-D0BB70FF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3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EE0BB-8D6F-4F41-9808-43A05BC8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B3F41-95D9-4A26-880A-500B1B13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576FE-0608-4410-BFA6-0CA3A3D2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A8799-B796-4A71-B93E-69F5EEE0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4CDA80-E0F9-4EB4-A8C8-B13FCB5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2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2AB0C-6A74-4B1C-B3BC-F668DA3F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3586C7-9233-48D5-8514-5782BBA6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3651E-DD5F-4ABF-B861-6E937CBF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833313-326B-437B-801D-5458AC44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47245-55C5-4F21-9F9E-E0EC0AE0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70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B973D-5F4F-4A87-A0B1-DA7D623B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BB2E00-13B5-4786-897B-6E005342D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15CB8-4F03-4A91-AD35-D1657A75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B785D0-C654-4A8C-8949-BC39193D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6C9E11-9EE0-4A89-8F04-21EFF7FD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3766E8-49D7-4394-A621-17D854B8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71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48542-4654-4416-B9B8-8D0D164E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EB769F-2760-4921-9AC2-B6DC86FD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3512D6-E5EB-45D0-8AA6-5A66942E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181D3B-5FD2-4F44-90CB-5CFDE666E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AB9F55-0D16-45A0-913A-B1DBF5729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BCE9F3-66E8-438B-8AF6-3113D08D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B92A83-DEAA-41A8-8ECF-6950387A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102666-752F-4C70-BFD6-B43B60D5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3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060A8-F46F-4741-889A-FAFE7E77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AD24D-D217-4AE6-959A-9E607B14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A90711-25D8-4DC8-8C57-26F67CC4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E05EE9-D4BF-43B0-B895-B34CB761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18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5D5A37-2B42-4E5C-992A-82644445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9DA638-B8E6-4579-99D6-5AA8F44D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97BA30-AA6F-49F1-9F75-A32BE25D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7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255FA-8DA2-49D3-94BB-456327AF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03243-D1A4-4661-A308-F4A76D4F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83FFF1-9C18-4663-86CE-9B9AB18C5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AE12FB-F3D5-45C2-9B0E-B6218693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02DF2-389D-45C2-8FFD-884079D2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56FEE7-4B89-4649-83DC-1795DC6D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3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07B7C-9F8A-4F8F-9B00-723D62A6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FFA59B-1909-446B-B941-7F5922E4A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DA93C4-A60B-4C95-8B70-9944CA20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43443-13ED-498A-B744-A9166A55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12E10C-5556-4DE2-9739-F7F3A0DD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D571D9-8E4B-4BE5-9968-29D14873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D98F32-1273-48DF-A250-D85443E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B0C82-84DA-4A31-AA7C-F62E346F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A4295-982A-4AA4-A097-4A928660E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3C63B8-4A82-44C4-B0C0-F3937CFC1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7D132A-0B4F-4629-805D-A170B4D7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08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D9EE9-EC64-4982-B4D9-FEF4B261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7949" y="2317122"/>
            <a:ext cx="9144000" cy="1119101"/>
          </a:xfrm>
        </p:spPr>
        <p:txBody>
          <a:bodyPr/>
          <a:lstStyle/>
          <a:p>
            <a:r>
              <a:rPr kumimoji="1" lang="ja-JP" altLang="en-US" u="sng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リサーチ</a:t>
            </a:r>
            <a:r>
              <a:rPr kumimoji="1" lang="en-US" altLang="ja-JP" u="sng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</a:t>
            </a:r>
            <a:r>
              <a:rPr kumimoji="1" lang="ja-JP" altLang="en-US" u="sng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FF3500-AFB3-42FB-B402-F611CC28C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1156"/>
            <a:ext cx="9144000" cy="662730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～あなたの健康の第一歩を後押し</a:t>
            </a:r>
            <a:r>
              <a:rPr lang="ja-JP" altLang="en-US" sz="3200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する～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61C674-4731-4924-A526-A37D8D03F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49" y="1766854"/>
            <a:ext cx="1924302" cy="19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48D13D17-E790-447A-A56F-414702513662}"/>
              </a:ext>
            </a:extLst>
          </p:cNvPr>
          <p:cNvSpPr/>
          <p:nvPr/>
        </p:nvSpPr>
        <p:spPr>
          <a:xfrm>
            <a:off x="2659311" y="957241"/>
            <a:ext cx="872455" cy="851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D7CC97B-D4BF-421A-BEDC-1A5A556A0C21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A27A3C-8EB0-4994-92B9-AAA22E16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苦労した点、工夫した点、反省点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9CC0F8-5650-4161-9409-7B64983E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反省点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EABE03-8D0F-483F-AF5D-72F4741E9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4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FC2DB3B6-64D6-47C1-A71B-EE40025DDBC2}"/>
              </a:ext>
            </a:extLst>
          </p:cNvPr>
          <p:cNvSpPr/>
          <p:nvPr/>
        </p:nvSpPr>
        <p:spPr>
          <a:xfrm>
            <a:off x="2659311" y="957241"/>
            <a:ext cx="872455" cy="851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97099-8425-4862-B6D4-AF169F348963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85FE46-7F30-48B5-9E79-AB658942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84320F-C54E-4F29-9011-B8A6768E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2A9AA2A-F24F-4989-9AD0-F53D2D54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BC391-AAE1-49E5-B6F1-A7AF3AF4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575"/>
            <a:ext cx="10515600" cy="1262849"/>
          </a:xfrm>
        </p:spPr>
        <p:txBody>
          <a:bodyPr/>
          <a:lstStyle/>
          <a:p>
            <a:pPr algn="ctr"/>
            <a:r>
              <a:rPr kumimoji="1" lang="ja-JP" altLang="en-US" dirty="0"/>
              <a:t>ご清聴ありがとうございました。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CB063F-C422-4CE9-B1D0-F33218A03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6135D92D-9B11-4E77-B048-A70CC8683573}"/>
              </a:ext>
            </a:extLst>
          </p:cNvPr>
          <p:cNvSpPr/>
          <p:nvPr/>
        </p:nvSpPr>
        <p:spPr>
          <a:xfrm>
            <a:off x="2659311" y="957241"/>
            <a:ext cx="872455" cy="851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AB3104-BAA5-4F70-9DC3-FF6AAF3C53F5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37DEFD-8981-49F5-A30B-FA32BE75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68" y="365125"/>
            <a:ext cx="10515600" cy="1325563"/>
          </a:xfrm>
        </p:spPr>
        <p:txBody>
          <a:bodyPr/>
          <a:lstStyle/>
          <a:p>
            <a:r>
              <a:rPr lang="ja-JP" altLang="en-US" b="1" u="sng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  <a:endParaRPr kumimoji="1" lang="ja-JP" altLang="en-US" b="1" u="sng" dirty="0">
              <a:solidFill>
                <a:schemeClr val="accent5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9C70CA-7A7C-4476-A476-BBDA5362A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30"/>
            <a:ext cx="10515600" cy="3904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１，チーム紹介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２，システム品質と規模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３，開発工程説明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４，デモンストレーション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５，苦労した点、工夫した点、反省点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６，最後に（まとめ）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63085D-2F22-43DB-94C8-F47ABB66B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1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3A6FE54D-3EC2-4EF6-BCE1-560E41CC8F63}"/>
              </a:ext>
            </a:extLst>
          </p:cNvPr>
          <p:cNvSpPr/>
          <p:nvPr/>
        </p:nvSpPr>
        <p:spPr>
          <a:xfrm>
            <a:off x="2659311" y="957241"/>
            <a:ext cx="872455" cy="851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6D40EF-8650-463C-9188-4EFD18BA0C0E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37DEFD-8981-49F5-A30B-FA32BE75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9C70CA-7A7C-4476-A476-BBDA5362A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1808"/>
            <a:ext cx="10515600" cy="2906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チーム漢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・花岡　宗史（リーダー）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・伊藤　明洋（サブリーダー）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・秦　伊吹（書記）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4892D7-A870-459D-8788-76449BFC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8D00D80F-C020-408D-84B4-F542A03B86AD}"/>
              </a:ext>
            </a:extLst>
          </p:cNvPr>
          <p:cNvSpPr/>
          <p:nvPr/>
        </p:nvSpPr>
        <p:spPr>
          <a:xfrm>
            <a:off x="2659311" y="957241"/>
            <a:ext cx="872455" cy="851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3CF4397-7CEB-49C3-A411-17250E34DA19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4416AA-05F2-4684-A795-17C2AB23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システムの品質と規模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0E6206-6BB1-47C0-A4D6-1FD82117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136"/>
            <a:ext cx="10515600" cy="344215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画面数：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ファイル数：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</a:p>
          <a:p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テスト数：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総バグ数：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E7586A-9F76-432D-A498-717ADA88B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0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8B692DFD-1C6B-4368-9E9F-10FE02C9CE54}"/>
              </a:ext>
            </a:extLst>
          </p:cNvPr>
          <p:cNvSpPr/>
          <p:nvPr/>
        </p:nvSpPr>
        <p:spPr>
          <a:xfrm>
            <a:off x="2659311" y="957241"/>
            <a:ext cx="872455" cy="851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8E15050-A3DC-4E00-81BA-4FDF821D0906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4155BC1-D422-44AC-8C30-710F4827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開発工程説明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8DDF12-66E1-4E5E-BDD3-701C6059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要件定義書の作成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基本設計書の作成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作業工程表の作成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38DD7B-B69E-48C7-ABE6-204B44684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4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EFF34142-687C-49DD-8317-884B41E9C09B}"/>
              </a:ext>
            </a:extLst>
          </p:cNvPr>
          <p:cNvSpPr/>
          <p:nvPr/>
        </p:nvSpPr>
        <p:spPr>
          <a:xfrm>
            <a:off x="2659311" y="957241"/>
            <a:ext cx="872455" cy="851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A59E09E-FBEE-4E51-A47C-B76D3EC0B315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4155BC1-D422-44AC-8C30-710F4827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開発工程説明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8DDF12-66E1-4E5E-BDD3-701C6059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詳細設計</a:t>
            </a:r>
            <a:r>
              <a:rPr lang="ja-JP" altLang="en-US" dirty="0"/>
              <a:t>書</a:t>
            </a:r>
            <a:r>
              <a:rPr kumimoji="1" lang="ja-JP" altLang="en-US" dirty="0"/>
              <a:t>の作成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プログラミング（製造）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2C99A62-8345-4529-8F99-6596B083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92773649-A396-4EDA-B49D-D859686BC64D}"/>
              </a:ext>
            </a:extLst>
          </p:cNvPr>
          <p:cNvSpPr/>
          <p:nvPr/>
        </p:nvSpPr>
        <p:spPr>
          <a:xfrm>
            <a:off x="2659311" y="957241"/>
            <a:ext cx="872455" cy="851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B9D62D3-DED3-40AD-BA54-8FDA741EEE90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4155BC1-D422-44AC-8C30-710F4827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開発工程説明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8DDF12-66E1-4E5E-BDD3-701C6059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テスト仕様書の作成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AF9A4B-4C5F-4BC3-BB9E-793BD27C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3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57FCDC4C-3052-4EBE-96D5-39EE8BEDA53B}"/>
              </a:ext>
            </a:extLst>
          </p:cNvPr>
          <p:cNvSpPr/>
          <p:nvPr/>
        </p:nvSpPr>
        <p:spPr>
          <a:xfrm>
            <a:off x="2659311" y="957241"/>
            <a:ext cx="872455" cy="851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75DA042-A83C-4EE0-9D67-89FC482B0EC9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B400807-0754-4F55-B22A-0B102E60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デモンストレーション</a:t>
            </a:r>
            <a:endParaRPr kumimoji="1" lang="ja-JP" alt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58225-DA2B-4A26-9D37-B7DF62A0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ECA738-7B63-4E34-A20E-2D6515C4D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B689F820-75F7-44E2-B2E3-39EE075D5507}"/>
              </a:ext>
            </a:extLst>
          </p:cNvPr>
          <p:cNvSpPr/>
          <p:nvPr/>
        </p:nvSpPr>
        <p:spPr>
          <a:xfrm>
            <a:off x="2659311" y="957241"/>
            <a:ext cx="872455" cy="851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250F00E-AD98-4C4D-BB80-04E43CE7F6D4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A27A3C-8EB0-4994-92B9-AAA22E16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苦労した点、工夫した点、反省点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9CC0F8-5650-4161-9409-7B64983E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工夫した点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461CC8-80FC-4FFA-BDCC-DF1691EC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4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156</Words>
  <Application>Microsoft Office PowerPoint</Application>
  <PresentationFormat>ワイド画面</PresentationFormat>
  <Paragraphs>51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メイリオ</vt:lpstr>
      <vt:lpstr>Arial</vt:lpstr>
      <vt:lpstr>Calibri</vt:lpstr>
      <vt:lpstr>Office テーマ</vt:lpstr>
      <vt:lpstr>リサーチGO！</vt:lpstr>
      <vt:lpstr>目次</vt:lpstr>
      <vt:lpstr>チーム紹介</vt:lpstr>
      <vt:lpstr>システムの品質と規模</vt:lpstr>
      <vt:lpstr>開発工程説明</vt:lpstr>
      <vt:lpstr>開発工程説明</vt:lpstr>
      <vt:lpstr>開発工程説明</vt:lpstr>
      <vt:lpstr>デモンストレーション</vt:lpstr>
      <vt:lpstr>苦労した点、工夫した点、反省点</vt:lpstr>
      <vt:lpstr>苦労した点、工夫した点、反省点</vt:lpstr>
      <vt:lpstr>最後に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リサーチGO！</dc:title>
  <dc:creator>秦　伊吹</dc:creator>
  <cp:lastModifiedBy>秦　伊吹</cp:lastModifiedBy>
  <cp:revision>11</cp:revision>
  <dcterms:created xsi:type="dcterms:W3CDTF">2021-05-26T05:27:17Z</dcterms:created>
  <dcterms:modified xsi:type="dcterms:W3CDTF">2021-05-26T06:31:14Z</dcterms:modified>
</cp:coreProperties>
</file>