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8" r:id="rId5"/>
    <p:sldId id="257" r:id="rId6"/>
    <p:sldId id="259" r:id="rId7"/>
    <p:sldId id="260" r:id="rId8"/>
    <p:sldId id="266" r:id="rId9"/>
    <p:sldId id="261" r:id="rId10"/>
    <p:sldId id="267" r:id="rId11"/>
    <p:sldId id="262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Sheet1!$B$2:$B$8</c:f>
              <c:numCache>
                <c:formatCode>m"月"d"日"</c:formatCode>
                <c:ptCount val="7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7</c:v>
                </c:pt>
                <c:pt idx="1">
                  <c:v>10</c:v>
                </c:pt>
                <c:pt idx="2">
                  <c:v>8</c:v>
                </c:pt>
                <c:pt idx="3">
                  <c:v>5</c:v>
                </c:pt>
                <c:pt idx="4">
                  <c:v>11</c:v>
                </c:pt>
                <c:pt idx="5">
                  <c:v>5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F7-4BD3-BE8E-98F8A5D99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445432"/>
        <c:axId val="321445760"/>
      </c:lineChart>
      <c:dateAx>
        <c:axId val="321445432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21445760"/>
        <c:crosses val="autoZero"/>
        <c:auto val="1"/>
        <c:lblOffset val="100"/>
        <c:baseTimeUnit val="days"/>
      </c:dateAx>
      <c:valAx>
        <c:axId val="32144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21445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7DCEC-B0E7-4D7B-A9A4-DC6231232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192EBD-9F42-419D-B59E-C5422791F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A8C67-AC23-4991-B08B-0E281AB6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F95E84-C4E7-45A1-951E-E1443161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85A85C-F2F0-456C-BDD6-FCCE854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18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02B2C-0CF8-4053-8097-3DE0C095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940A17-A20E-4835-99A5-DF82ADA4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372A22-0484-4847-A062-768C7B32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0F75C-1606-4715-9073-13B593BB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E3EA98-FDCE-46B1-B4E6-48562AB5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85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619392-A060-4E6C-B514-59727C7F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336639-4C6D-4B1C-A7D8-C7A9BB1D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A5B10C-FAF1-4109-B555-B384C3A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C9AE33-580A-4103-B3F3-85365BAB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5236F-FCC1-45D5-8FB9-77E7BA25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7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2AF05-89DF-4BC3-BFD0-80E65359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A60CC-34B7-499E-A4C7-CD729A16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B5701-4C42-4F6B-AA9B-D0F4A389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C34C1E-9F05-4D21-9B46-CDB60B4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B459B3-6B2A-4DD3-9F57-CBB216A0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EEAC7-1640-4F50-A2E2-30022694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A54E72-E3AC-4EF2-9B63-8A275775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1579FD-C345-4B0F-88AC-D97E4EDC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6BCF4-40EB-4A1A-8EFF-E99D57A1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2917F-6A05-43EC-89EE-6085092C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83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F6E67-6E5B-4FD2-BA45-59AE52BA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EE9DA-B094-421A-B00B-406AD7EDD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8C46FD-EB7F-4BF7-9991-078C7952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508D72-F9DB-4F2D-83E8-16131C86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B0D9D7-07BB-4557-B207-4664CFD8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E9204-7DC4-4C10-9F03-F2F79A26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F70BD-19B2-4E20-853F-4CEB7B5D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800FC6-A38B-44D2-BE69-D45034B6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0F12F7-EBE5-409A-930A-83F5D7729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9E53E1-FFE2-41F5-8699-7888FE101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72C4EF-7E87-42D6-995D-16C9C7E37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520C22-DE83-4D73-B9D0-C21672FF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476DAB-40E5-4EE8-BA5B-9FD217E9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6C88BA-410D-4442-831C-5391C15C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20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D30DC-F5E6-45A2-AC0F-D8A35440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66F8AF-8C68-4943-A105-547D39B7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22A80E-7917-493A-9A31-4095C709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B266EA-DD25-4BAF-BE93-025EB8FC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6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5AC6C7-9550-4415-ACB4-E74AA282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E72732-CE1E-49AC-A4DC-C96D578F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53D7E7-1172-4C80-BEDD-C0959FB4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92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4E662-43C3-4C39-99E5-E4EF275F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1B70F2-A1B8-41BF-956C-CCC1888A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955FD2-A9B6-42B9-835C-213F5002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02BE57-961C-45F2-BBBE-E823BCC4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416D4-C716-4E8B-8ABF-3FEEF06F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EC7761-261D-4E52-9C08-092AD16C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1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932F9-C140-40C3-8B58-DF6C78D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452F32-B62E-4AA9-8530-52B248697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9D5B2A-3BC4-493F-AD81-7B3E09056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DAE646-5BEA-4068-9FB6-2DA89801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64F48-E6DE-4E88-ADB2-9350E256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2EEBCC-172A-4F3F-9525-18FDCC58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7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023F6C-2C2E-475F-8884-1DA28591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3C40A-BC9A-4627-A22F-4CA17186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5F1A63-9710-4B53-881C-DAB5201D3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49816-53D4-431C-883F-D3CC7F955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10C64-633B-46FC-B434-DE0AA00F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9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1273215" y="1574157"/>
            <a:ext cx="97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HEALPY</a:t>
            </a:r>
            <a:r>
              <a:rPr kumimoji="1" lang="ja-JP" altLang="en-US" dirty="0"/>
              <a:t>とは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/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7CA363-12DE-45FB-8424-504CCFD892F6}"/>
              </a:ext>
            </a:extLst>
          </p:cNvPr>
          <p:cNvSpPr txBox="1"/>
          <p:nvPr/>
        </p:nvSpPr>
        <p:spPr>
          <a:xfrm>
            <a:off x="1273215" y="2199190"/>
            <a:ext cx="96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＜</a:t>
            </a:r>
            <a:r>
              <a:rPr lang="en-US" altLang="ja-JP" dirty="0"/>
              <a:t> HEALPY</a:t>
            </a:r>
            <a:r>
              <a:rPr kumimoji="1" lang="ja-JP" altLang="en-US" dirty="0"/>
              <a:t>の紹介文＞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59BBEE-B60E-4ADF-A666-CE42A595F67B}"/>
              </a:ext>
            </a:extLst>
          </p:cNvPr>
          <p:cNvSpPr/>
          <p:nvPr/>
        </p:nvSpPr>
        <p:spPr>
          <a:xfrm>
            <a:off x="1192192" y="2199189"/>
            <a:ext cx="9688011" cy="28820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733C01-A207-48D0-92BF-D6FA4D94C138}"/>
              </a:ext>
            </a:extLst>
          </p:cNvPr>
          <p:cNvSpPr/>
          <p:nvPr/>
        </p:nvSpPr>
        <p:spPr>
          <a:xfrm>
            <a:off x="3114600" y="5459287"/>
            <a:ext cx="2268638" cy="486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新規登録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29A55AA-8C3B-4F1F-B086-5F67AE8D3B03}"/>
              </a:ext>
            </a:extLst>
          </p:cNvPr>
          <p:cNvSpPr/>
          <p:nvPr/>
        </p:nvSpPr>
        <p:spPr>
          <a:xfrm>
            <a:off x="6934245" y="5477166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ログイン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406CEEA-2325-4FAE-9132-BBB983156608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83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62443" y="1478660"/>
            <a:ext cx="14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マイページ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072788-EF8C-40A6-BCC2-90E23DEC89B4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67675B-023A-46E8-B64B-9CD43D16825B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BA08FE-0562-4AA5-B705-3A4B42B6DBE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920364-145E-4633-85DB-876D7E7CE75B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333F03-B2C3-4B40-A2EE-B5C4F89B126B}"/>
              </a:ext>
            </a:extLst>
          </p:cNvPr>
          <p:cNvCxnSpPr/>
          <p:nvPr/>
        </p:nvCxnSpPr>
        <p:spPr>
          <a:xfrm>
            <a:off x="2680094" y="2786743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A2E7156-539C-4CF3-AA8B-C08E458882D8}"/>
              </a:ext>
            </a:extLst>
          </p:cNvPr>
          <p:cNvCxnSpPr/>
          <p:nvPr/>
        </p:nvCxnSpPr>
        <p:spPr>
          <a:xfrm>
            <a:off x="2680094" y="3487057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0A76D0F-1BCB-47B2-81B6-7564C54FD737}"/>
              </a:ext>
            </a:extLst>
          </p:cNvPr>
          <p:cNvCxnSpPr/>
          <p:nvPr/>
        </p:nvCxnSpPr>
        <p:spPr>
          <a:xfrm>
            <a:off x="2680094" y="4256314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FD1119-2B19-45DC-B185-C18559F468DD}"/>
              </a:ext>
            </a:extLst>
          </p:cNvPr>
          <p:cNvSpPr txBox="1"/>
          <p:nvPr/>
        </p:nvSpPr>
        <p:spPr>
          <a:xfrm>
            <a:off x="2680094" y="2417736"/>
            <a:ext cx="20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ユーザー情報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DE0C96-F265-4243-84AC-73847FD66105}"/>
              </a:ext>
            </a:extLst>
          </p:cNvPr>
          <p:cNvSpPr txBox="1"/>
          <p:nvPr/>
        </p:nvSpPr>
        <p:spPr>
          <a:xfrm>
            <a:off x="2680094" y="3148318"/>
            <a:ext cx="26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ユーザー情報の変更</a:t>
            </a:r>
            <a:endParaRPr kumimoji="1"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59DEDDC-989F-44DA-A947-3B4F2BB4E718}"/>
              </a:ext>
            </a:extLst>
          </p:cNvPr>
          <p:cNvSpPr txBox="1"/>
          <p:nvPr/>
        </p:nvSpPr>
        <p:spPr>
          <a:xfrm>
            <a:off x="2680094" y="3886982"/>
            <a:ext cx="20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ログアウト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70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62443" y="1478660"/>
            <a:ext cx="14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マイページ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2680094" y="2396041"/>
            <a:ext cx="212413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</a:t>
            </a:r>
            <a:endParaRPr kumimoji="1" lang="en-US" altLang="ja-JP" dirty="0"/>
          </a:p>
          <a:p>
            <a:endParaRPr lang="en-US" altLang="ja-JP" sz="1100" dirty="0"/>
          </a:p>
          <a:p>
            <a:endParaRPr lang="en-US" altLang="ja-JP" dirty="0"/>
          </a:p>
          <a:p>
            <a:r>
              <a:rPr kumimoji="1" lang="ja-JP" altLang="en-US" dirty="0"/>
              <a:t>メールアドレス</a:t>
            </a:r>
            <a:endParaRPr kumimoji="1" lang="en-US" altLang="ja-JP" dirty="0"/>
          </a:p>
          <a:p>
            <a:endParaRPr lang="en-US" altLang="ja-JP" sz="1100" dirty="0"/>
          </a:p>
          <a:p>
            <a:endParaRPr lang="en-US" altLang="ja-JP" dirty="0"/>
          </a:p>
          <a:p>
            <a:r>
              <a:rPr kumimoji="1" lang="ja-JP" altLang="en-US" dirty="0"/>
              <a:t>生年月日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sz="1100" dirty="0"/>
              <a:t>　　　・</a:t>
            </a:r>
            <a:endParaRPr lang="en-US" altLang="ja-JP" sz="1100" dirty="0"/>
          </a:p>
          <a:p>
            <a:r>
              <a:rPr lang="ja-JP" altLang="en-US" sz="1100" dirty="0"/>
              <a:t>　　　・</a:t>
            </a:r>
            <a:endParaRPr lang="en-US" altLang="ja-JP" sz="1100" dirty="0"/>
          </a:p>
          <a:p>
            <a:r>
              <a:rPr lang="ja-JP" altLang="en-US" sz="1100" dirty="0"/>
              <a:t>　　　・</a:t>
            </a:r>
            <a:endParaRPr lang="en-US" altLang="ja-JP" sz="1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072788-EF8C-40A6-BCC2-90E23DEC89B4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67675B-023A-46E8-B64B-9CD43D16825B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BA08FE-0562-4AA5-B705-3A4B42B6DBE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920364-145E-4633-85DB-876D7E7CE75B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333F03-B2C3-4B40-A2EE-B5C4F89B126B}"/>
              </a:ext>
            </a:extLst>
          </p:cNvPr>
          <p:cNvCxnSpPr/>
          <p:nvPr/>
        </p:nvCxnSpPr>
        <p:spPr>
          <a:xfrm>
            <a:off x="2680094" y="2786743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A2E7156-539C-4CF3-AA8B-C08E458882D8}"/>
              </a:ext>
            </a:extLst>
          </p:cNvPr>
          <p:cNvCxnSpPr/>
          <p:nvPr/>
        </p:nvCxnSpPr>
        <p:spPr>
          <a:xfrm>
            <a:off x="2680094" y="3487057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0A76D0F-1BCB-47B2-81B6-7564C54FD737}"/>
              </a:ext>
            </a:extLst>
          </p:cNvPr>
          <p:cNvCxnSpPr/>
          <p:nvPr/>
        </p:nvCxnSpPr>
        <p:spPr>
          <a:xfrm>
            <a:off x="2680094" y="4256314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C2B9C80-70B3-4A75-A2CA-8417E7CE4AC7}"/>
              </a:ext>
            </a:extLst>
          </p:cNvPr>
          <p:cNvCxnSpPr/>
          <p:nvPr/>
        </p:nvCxnSpPr>
        <p:spPr>
          <a:xfrm>
            <a:off x="2680094" y="5083629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73B78BA-D7FC-421B-9853-BE8FA3F2A2AC}"/>
              </a:ext>
            </a:extLst>
          </p:cNvPr>
          <p:cNvSpPr/>
          <p:nvPr/>
        </p:nvSpPr>
        <p:spPr>
          <a:xfrm>
            <a:off x="5014735" y="5484134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変更する</a:t>
            </a:r>
          </a:p>
        </p:txBody>
      </p:sp>
    </p:spTree>
    <p:extLst>
      <p:ext uri="{BB962C8B-B14F-4D97-AF65-F5344CB8AC3E}">
        <p14:creationId xmlns:p14="http://schemas.microsoft.com/office/powerpoint/2010/main" val="86619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62443" y="1478660"/>
            <a:ext cx="14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マイページ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072788-EF8C-40A6-BCC2-90E23DEC89B4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67675B-023A-46E8-B64B-9CD43D16825B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BA08FE-0562-4AA5-B705-3A4B42B6DBE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920364-145E-4633-85DB-876D7E7CE75B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73B78BA-D7FC-421B-9853-BE8FA3F2A2AC}"/>
              </a:ext>
            </a:extLst>
          </p:cNvPr>
          <p:cNvSpPr/>
          <p:nvPr/>
        </p:nvSpPr>
        <p:spPr>
          <a:xfrm>
            <a:off x="5182387" y="5433102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変更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67126BE-92E9-448F-BA28-A7286F97450B}"/>
              </a:ext>
            </a:extLst>
          </p:cNvPr>
          <p:cNvSpPr txBox="1"/>
          <p:nvPr/>
        </p:nvSpPr>
        <p:spPr>
          <a:xfrm>
            <a:off x="1642821" y="2312821"/>
            <a:ext cx="122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76B53CB-29A5-4F25-A5D7-9446252CFEB4}"/>
              </a:ext>
            </a:extLst>
          </p:cNvPr>
          <p:cNvSpPr txBox="1"/>
          <p:nvPr/>
        </p:nvSpPr>
        <p:spPr>
          <a:xfrm>
            <a:off x="1642819" y="2864009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メールアドレス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26B924-F2B9-4AD1-8D6C-C89ABB64DA20}"/>
              </a:ext>
            </a:extLst>
          </p:cNvPr>
          <p:cNvSpPr txBox="1"/>
          <p:nvPr/>
        </p:nvSpPr>
        <p:spPr>
          <a:xfrm>
            <a:off x="1642819" y="3413078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B3D099C-F635-4602-8E13-7950E6621F5B}"/>
              </a:ext>
            </a:extLst>
          </p:cNvPr>
          <p:cNvSpPr txBox="1"/>
          <p:nvPr/>
        </p:nvSpPr>
        <p:spPr>
          <a:xfrm>
            <a:off x="3914206" y="2312821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3A1613-4BFE-496E-83C6-22152E1D0F27}"/>
              </a:ext>
            </a:extLst>
          </p:cNvPr>
          <p:cNvSpPr txBox="1"/>
          <p:nvPr/>
        </p:nvSpPr>
        <p:spPr>
          <a:xfrm>
            <a:off x="3914206" y="2864009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924C36E-593F-499F-8232-28298FDF07F3}"/>
              </a:ext>
            </a:extLst>
          </p:cNvPr>
          <p:cNvSpPr txBox="1"/>
          <p:nvPr/>
        </p:nvSpPr>
        <p:spPr>
          <a:xfrm>
            <a:off x="3914206" y="3413078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E3592F8-45B0-488D-A3AC-7686377A3AEF}"/>
              </a:ext>
            </a:extLst>
          </p:cNvPr>
          <p:cNvSpPr txBox="1"/>
          <p:nvPr/>
        </p:nvSpPr>
        <p:spPr>
          <a:xfrm>
            <a:off x="6242384" y="4175848"/>
            <a:ext cx="573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endParaRPr lang="en-US" altLang="ja-JP" sz="1200" dirty="0"/>
          </a:p>
          <a:p>
            <a:r>
              <a:rPr lang="ja-JP" altLang="en-US" sz="1200" dirty="0"/>
              <a:t>　　　・</a:t>
            </a:r>
            <a:endParaRPr lang="en-US" altLang="ja-JP" sz="1200" dirty="0"/>
          </a:p>
          <a:p>
            <a:r>
              <a:rPr lang="ja-JP" altLang="en-US" sz="1200" dirty="0"/>
              <a:t>　　　・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326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1273215" y="1574157"/>
            <a:ext cx="97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/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406CEEA-2325-4FAE-9132-BBB983156608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DAEF76-F0B0-4C44-B2D4-7C6D6266E1DF}"/>
              </a:ext>
            </a:extLst>
          </p:cNvPr>
          <p:cNvSpPr txBox="1"/>
          <p:nvPr/>
        </p:nvSpPr>
        <p:spPr>
          <a:xfrm>
            <a:off x="1642819" y="2864009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メールアドレス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F18D2BE-0C33-4F04-B7D4-08C0798623E2}"/>
              </a:ext>
            </a:extLst>
          </p:cNvPr>
          <p:cNvSpPr txBox="1"/>
          <p:nvPr/>
        </p:nvSpPr>
        <p:spPr>
          <a:xfrm>
            <a:off x="3914206" y="2864009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4913CF-092B-4810-9D56-B9E16660003F}"/>
              </a:ext>
            </a:extLst>
          </p:cNvPr>
          <p:cNvSpPr txBox="1"/>
          <p:nvPr/>
        </p:nvSpPr>
        <p:spPr>
          <a:xfrm>
            <a:off x="1642819" y="3413078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8C76889-0044-411D-8A8B-F822889755AE}"/>
              </a:ext>
            </a:extLst>
          </p:cNvPr>
          <p:cNvSpPr txBox="1"/>
          <p:nvPr/>
        </p:nvSpPr>
        <p:spPr>
          <a:xfrm>
            <a:off x="3914206" y="3413078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5D9C0A4-F38D-466B-B38C-04027FC640D1}"/>
              </a:ext>
            </a:extLst>
          </p:cNvPr>
          <p:cNvSpPr/>
          <p:nvPr/>
        </p:nvSpPr>
        <p:spPr>
          <a:xfrm>
            <a:off x="5394783" y="5584949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145453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1273215" y="1574157"/>
            <a:ext cx="97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新規登録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/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406CEEA-2325-4FAE-9132-BBB983156608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1C7A44-2287-4196-9524-66C7349DD9CF}"/>
              </a:ext>
            </a:extLst>
          </p:cNvPr>
          <p:cNvSpPr txBox="1"/>
          <p:nvPr/>
        </p:nvSpPr>
        <p:spPr>
          <a:xfrm>
            <a:off x="1642821" y="2312821"/>
            <a:ext cx="122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F569E2-51DC-401C-9DB9-4DD283ADFA01}"/>
              </a:ext>
            </a:extLst>
          </p:cNvPr>
          <p:cNvSpPr txBox="1"/>
          <p:nvPr/>
        </p:nvSpPr>
        <p:spPr>
          <a:xfrm>
            <a:off x="3914206" y="2312821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DAEF76-F0B0-4C44-B2D4-7C6D6266E1DF}"/>
              </a:ext>
            </a:extLst>
          </p:cNvPr>
          <p:cNvSpPr txBox="1"/>
          <p:nvPr/>
        </p:nvSpPr>
        <p:spPr>
          <a:xfrm>
            <a:off x="1642819" y="2864009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メールアドレス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F18D2BE-0C33-4F04-B7D4-08C0798623E2}"/>
              </a:ext>
            </a:extLst>
          </p:cNvPr>
          <p:cNvSpPr txBox="1"/>
          <p:nvPr/>
        </p:nvSpPr>
        <p:spPr>
          <a:xfrm>
            <a:off x="3914206" y="2864009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4913CF-092B-4810-9D56-B9E16660003F}"/>
              </a:ext>
            </a:extLst>
          </p:cNvPr>
          <p:cNvSpPr txBox="1"/>
          <p:nvPr/>
        </p:nvSpPr>
        <p:spPr>
          <a:xfrm>
            <a:off x="1642819" y="3413078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8C76889-0044-411D-8A8B-F822889755AE}"/>
              </a:ext>
            </a:extLst>
          </p:cNvPr>
          <p:cNvSpPr txBox="1"/>
          <p:nvPr/>
        </p:nvSpPr>
        <p:spPr>
          <a:xfrm>
            <a:off x="3914206" y="3413078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5CAF12-9851-4848-8CC6-5C75434EA935}"/>
              </a:ext>
            </a:extLst>
          </p:cNvPr>
          <p:cNvSpPr txBox="1"/>
          <p:nvPr/>
        </p:nvSpPr>
        <p:spPr>
          <a:xfrm>
            <a:off x="6242384" y="4175848"/>
            <a:ext cx="573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endParaRPr lang="en-US" altLang="ja-JP" sz="1200" dirty="0"/>
          </a:p>
          <a:p>
            <a:r>
              <a:rPr lang="ja-JP" altLang="en-US" sz="1200" dirty="0"/>
              <a:t>　　　・</a:t>
            </a:r>
            <a:endParaRPr lang="en-US" altLang="ja-JP" sz="1200" dirty="0"/>
          </a:p>
          <a:p>
            <a:r>
              <a:rPr lang="ja-JP" altLang="en-US" sz="1200" dirty="0"/>
              <a:t>　　　・</a:t>
            </a:r>
            <a:endParaRPr kumimoji="1" lang="ja-JP" altLang="en-US" sz="12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5D9C0A4-F38D-466B-B38C-04027FC640D1}"/>
              </a:ext>
            </a:extLst>
          </p:cNvPr>
          <p:cNvSpPr/>
          <p:nvPr/>
        </p:nvSpPr>
        <p:spPr>
          <a:xfrm>
            <a:off x="5394783" y="5584949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登録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661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54600" y="1499788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〇月〇日（〇）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グラフ 50">
            <a:extLst>
              <a:ext uri="{FF2B5EF4-FFF2-40B4-BE49-F238E27FC236}">
                <a16:creationId xmlns:a16="http://schemas.microsoft.com/office/drawing/2014/main" id="{E208F3E7-64E6-47CE-B433-0C229F21CD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140703"/>
              </p:ext>
            </p:extLst>
          </p:nvPr>
        </p:nvGraphicFramePr>
        <p:xfrm>
          <a:off x="2883339" y="3529028"/>
          <a:ext cx="612502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C935EF3-72ED-466A-B25C-B077FD3898D9}"/>
              </a:ext>
            </a:extLst>
          </p:cNvPr>
          <p:cNvSpPr txBox="1"/>
          <p:nvPr/>
        </p:nvSpPr>
        <p:spPr>
          <a:xfrm>
            <a:off x="4882538" y="2682898"/>
            <a:ext cx="5762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前日より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点アップしました！</a:t>
            </a:r>
            <a:endParaRPr kumimoji="1" lang="en-US" altLang="ja-JP" sz="1400" dirty="0"/>
          </a:p>
          <a:p>
            <a:r>
              <a:rPr kumimoji="1" lang="ja-JP" altLang="en-US" sz="1400" dirty="0"/>
              <a:t>この調子でポイントアップを目指しましょう！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98AD345-6754-43B3-9CFB-00721A00B0EC}"/>
              </a:ext>
            </a:extLst>
          </p:cNvPr>
          <p:cNvSpPr/>
          <p:nvPr/>
        </p:nvSpPr>
        <p:spPr>
          <a:xfrm>
            <a:off x="3439886" y="2688347"/>
            <a:ext cx="653141" cy="653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８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D1DDAAF-3989-47B0-9A55-03A74AA5B2C5}"/>
              </a:ext>
            </a:extLst>
          </p:cNvPr>
          <p:cNvSpPr txBox="1"/>
          <p:nvPr/>
        </p:nvSpPr>
        <p:spPr>
          <a:xfrm>
            <a:off x="3068685" y="2346918"/>
            <a:ext cx="181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今日のポイント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7D07B4-5DE8-411A-8740-6BD4716D4087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445CFF-ADB0-4E38-9985-18B6205863EC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BD1C3A-4439-4B04-909C-6EF1FB3FFA5C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76F1C7-D99C-4A2F-814B-6DD8EFE1E635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</p:spTree>
    <p:extLst>
      <p:ext uri="{BB962C8B-B14F-4D97-AF65-F5344CB8AC3E}">
        <p14:creationId xmlns:p14="http://schemas.microsoft.com/office/powerpoint/2010/main" val="322685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54600" y="1499788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健康チェック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4294470" y="3059668"/>
            <a:ext cx="42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今日の健康チェックをしましょう</a:t>
            </a:r>
            <a:endParaRPr kumimoji="1" lang="en-US" altLang="ja-JP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B7CB8C8-47A5-4E04-B5FA-B4302311F55C}"/>
              </a:ext>
            </a:extLst>
          </p:cNvPr>
          <p:cNvSpPr/>
          <p:nvPr/>
        </p:nvSpPr>
        <p:spPr>
          <a:xfrm>
            <a:off x="4961681" y="3929460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スタート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B6EA4B-0D08-4197-BBEB-9777D11C9AFF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F87866-1C00-4FF2-BFFF-D7D277BA97A1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E6D3612-B192-4CA4-9D51-D5E362AB8605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E0728CA-1FE1-4BAC-8051-F788CF640C16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</p:spTree>
    <p:extLst>
      <p:ext uri="{BB962C8B-B14F-4D97-AF65-F5344CB8AC3E}">
        <p14:creationId xmlns:p14="http://schemas.microsoft.com/office/powerpoint/2010/main" val="340936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54600" y="1499788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健康チェック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3960732" y="2626221"/>
            <a:ext cx="437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Q1.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今日歩いた歩数を入力してください</a:t>
            </a:r>
            <a:endParaRPr kumimoji="1"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21E0F6-B8D7-4DE2-A124-F796E94C0FDE}"/>
              </a:ext>
            </a:extLst>
          </p:cNvPr>
          <p:cNvSpPr/>
          <p:nvPr/>
        </p:nvSpPr>
        <p:spPr>
          <a:xfrm>
            <a:off x="3786767" y="3962400"/>
            <a:ext cx="3702604" cy="6241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5BB4981-236F-4DFA-8804-2858DE3CD193}"/>
              </a:ext>
            </a:extLst>
          </p:cNvPr>
          <p:cNvSpPr/>
          <p:nvPr/>
        </p:nvSpPr>
        <p:spPr>
          <a:xfrm>
            <a:off x="7911181" y="3770114"/>
            <a:ext cx="969496" cy="9694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OK</a:t>
            </a:r>
            <a:endParaRPr kumimoji="1" lang="ja-JP" altLang="en-US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07BDB6A-77C1-406A-8105-041A92CE6327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31E6CFC-153B-4262-8244-89132D65D33E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FC719D-A8B5-4BB6-9A47-996B1E7706F5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4336ADE-DC29-4799-B77F-C1EF95B7D72C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</p:spTree>
    <p:extLst>
      <p:ext uri="{BB962C8B-B14F-4D97-AF65-F5344CB8AC3E}">
        <p14:creationId xmlns:p14="http://schemas.microsoft.com/office/powerpoint/2010/main" val="131053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54600" y="1499788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健康チェック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4103707" y="2666544"/>
            <a:ext cx="398458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Q2</a:t>
            </a:r>
          </a:p>
          <a:p>
            <a:pPr algn="ctr"/>
            <a:endParaRPr lang="en-US" altLang="ja-JP" dirty="0"/>
          </a:p>
          <a:p>
            <a:pPr algn="ctr"/>
            <a:r>
              <a:rPr lang="en-US" altLang="ja-JP" sz="1400" dirty="0"/>
              <a:t>※</a:t>
            </a:r>
            <a:r>
              <a:rPr lang="ja-JP" altLang="en-US" sz="1400" dirty="0"/>
              <a:t>昨夜の睡眠についてお答え下さい。</a:t>
            </a:r>
            <a:endParaRPr lang="en-US" altLang="ja-JP" sz="1400" dirty="0"/>
          </a:p>
          <a:p>
            <a:pPr algn="ctr"/>
            <a:endParaRPr lang="en-US" altLang="ja-JP" sz="1100" dirty="0"/>
          </a:p>
          <a:p>
            <a:pPr algn="ctr"/>
            <a:r>
              <a:rPr kumimoji="1" lang="ja-JP" altLang="en-US" dirty="0"/>
              <a:t>全体的な睡眠の質はどうでしたか？</a:t>
            </a:r>
            <a:endParaRPr kumimoji="1" lang="en-US" altLang="ja-JP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305395F7-4085-4F5D-8A65-61FDE4CCF7F0}"/>
              </a:ext>
            </a:extLst>
          </p:cNvPr>
          <p:cNvSpPr/>
          <p:nvPr/>
        </p:nvSpPr>
        <p:spPr>
          <a:xfrm>
            <a:off x="3226075" y="4570277"/>
            <a:ext cx="1161139" cy="11611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非常に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満足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36AE943-A1A4-4CF2-B3AD-EB2EA63B3675}"/>
              </a:ext>
            </a:extLst>
          </p:cNvPr>
          <p:cNvSpPr/>
          <p:nvPr/>
        </p:nvSpPr>
        <p:spPr>
          <a:xfrm>
            <a:off x="4830555" y="4570276"/>
            <a:ext cx="1161139" cy="11611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満足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0CDBEF5-F1C3-4EB9-B5D4-FFD66767E956}"/>
              </a:ext>
            </a:extLst>
          </p:cNvPr>
          <p:cNvSpPr/>
          <p:nvPr/>
        </p:nvSpPr>
        <p:spPr>
          <a:xfrm>
            <a:off x="6420097" y="4570276"/>
            <a:ext cx="1161139" cy="11611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少し不満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DFCB0A9-140C-4D0E-A915-2B56DE04DFEB}"/>
              </a:ext>
            </a:extLst>
          </p:cNvPr>
          <p:cNvSpPr/>
          <p:nvPr/>
        </p:nvSpPr>
        <p:spPr>
          <a:xfrm>
            <a:off x="7985803" y="4549927"/>
            <a:ext cx="1161139" cy="11611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非常に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不満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2664DF7-5A1E-4B52-944D-58E271A483FD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9B7326-70ED-442D-B790-D638D250B8CC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660775B-F7C6-4E87-9FB7-9F8EEF2FE01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1077F2-D374-4728-AC54-D5EEF896356E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</p:spTree>
    <p:extLst>
      <p:ext uri="{BB962C8B-B14F-4D97-AF65-F5344CB8AC3E}">
        <p14:creationId xmlns:p14="http://schemas.microsoft.com/office/powerpoint/2010/main" val="259023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159548" y="1516135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健康チェック結果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B6EA4B-0D08-4197-BBEB-9777D11C9AFF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F87866-1C00-4FF2-BFFF-D7D277BA97A1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E6D3612-B192-4CA4-9D51-D5E362AB8605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E0728CA-1FE1-4BAC-8051-F788CF640C16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C6FD69-DC14-409C-9AB3-EEA1B5C3AFA3}"/>
              </a:ext>
            </a:extLst>
          </p:cNvPr>
          <p:cNvSpPr txBox="1"/>
          <p:nvPr/>
        </p:nvSpPr>
        <p:spPr>
          <a:xfrm>
            <a:off x="4986681" y="2776189"/>
            <a:ext cx="23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今日のポイント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72A6A6-BB62-4F73-8123-D184F659A9D6}"/>
              </a:ext>
            </a:extLst>
          </p:cNvPr>
          <p:cNvSpPr txBox="1"/>
          <p:nvPr/>
        </p:nvSpPr>
        <p:spPr>
          <a:xfrm>
            <a:off x="5378212" y="3327291"/>
            <a:ext cx="166209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５Ｐ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54C7E8-9C43-4F29-A40E-3CB278656AAE}"/>
              </a:ext>
            </a:extLst>
          </p:cNvPr>
          <p:cNvSpPr txBox="1"/>
          <p:nvPr/>
        </p:nvSpPr>
        <p:spPr>
          <a:xfrm>
            <a:off x="5219462" y="4914511"/>
            <a:ext cx="256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You’ve got to be tired</a:t>
            </a:r>
            <a:r>
              <a:rPr kumimoji="1" lang="ja-JP" altLang="en-US" sz="14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7836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053736" y="1478660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おすすめレシピ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072788-EF8C-40A6-BCC2-90E23DEC89B4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67675B-023A-46E8-B64B-9CD43D16825B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BA08FE-0562-4AA5-B705-3A4B42B6DBE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920364-145E-4633-85DB-876D7E7CE75B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A0E5EA6-1AB6-4150-8D05-AC711CAABC09}"/>
              </a:ext>
            </a:extLst>
          </p:cNvPr>
          <p:cNvSpPr/>
          <p:nvPr/>
        </p:nvSpPr>
        <p:spPr>
          <a:xfrm>
            <a:off x="7282704" y="2923380"/>
            <a:ext cx="2822128" cy="30737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0A20058-568C-47BE-BCE9-7CD523D3DD1E}"/>
              </a:ext>
            </a:extLst>
          </p:cNvPr>
          <p:cNvSpPr txBox="1"/>
          <p:nvPr/>
        </p:nvSpPr>
        <p:spPr>
          <a:xfrm>
            <a:off x="2950026" y="2287444"/>
            <a:ext cx="2480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レシピ名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ED1E99-2B39-4F0C-9509-A03296D55B36}"/>
              </a:ext>
            </a:extLst>
          </p:cNvPr>
          <p:cNvSpPr txBox="1"/>
          <p:nvPr/>
        </p:nvSpPr>
        <p:spPr>
          <a:xfrm>
            <a:off x="3100613" y="2817091"/>
            <a:ext cx="2480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材料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1.</a:t>
            </a:r>
            <a:r>
              <a:rPr lang="ja-JP" altLang="en-US" dirty="0"/>
              <a:t>　 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2.</a:t>
            </a:r>
            <a:r>
              <a:rPr lang="ja-JP" altLang="en-US" dirty="0"/>
              <a:t> 　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3.</a:t>
            </a:r>
            <a:r>
              <a:rPr lang="ja-JP" altLang="en-US" dirty="0"/>
              <a:t> 　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4.</a:t>
            </a:r>
            <a:r>
              <a:rPr lang="ja-JP" altLang="en-US" dirty="0"/>
              <a:t> 　○○〇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作り方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1.</a:t>
            </a:r>
            <a:r>
              <a:rPr lang="ja-JP" altLang="en-US" dirty="0"/>
              <a:t> 　 ○○〇○○〇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2.</a:t>
            </a:r>
            <a:r>
              <a:rPr lang="ja-JP" altLang="en-US" dirty="0"/>
              <a:t> 　 ○○〇○○〇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3.</a:t>
            </a:r>
            <a:r>
              <a:rPr lang="ja-JP" altLang="en-US" dirty="0"/>
              <a:t> 　 ○○〇○○〇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702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309</Words>
  <Application>Microsoft Office PowerPoint</Application>
  <PresentationFormat>ワイド画面</PresentationFormat>
  <Paragraphs>158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豊島　由夏</dc:creator>
  <cp:lastModifiedBy>畑本　珠貴</cp:lastModifiedBy>
  <cp:revision>15</cp:revision>
  <dcterms:created xsi:type="dcterms:W3CDTF">2021-05-18T06:14:55Z</dcterms:created>
  <dcterms:modified xsi:type="dcterms:W3CDTF">2021-05-18T08:57:33Z</dcterms:modified>
</cp:coreProperties>
</file>