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62" r:id="rId5"/>
    <p:sldId id="263"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417860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100568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188405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111844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33957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2302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75901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61808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72147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121119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4C579F-7650-4936-A667-0D17DEB48928}" type="datetimeFigureOut">
              <a:rPr kumimoji="1" lang="ja-JP" altLang="en-US" smtClean="0"/>
              <a:t>2021/5/25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304408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C579F-7650-4936-A667-0D17DEB48928}" type="datetimeFigureOut">
              <a:rPr kumimoji="1" lang="ja-JP" altLang="en-US" smtClean="0"/>
              <a:t>2021/5/25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4394D-C6C6-4A1A-AD71-BB93666A461E}" type="slidenum">
              <a:rPr kumimoji="1" lang="ja-JP" altLang="en-US" smtClean="0"/>
              <a:t>‹#›</a:t>
            </a:fld>
            <a:endParaRPr kumimoji="1" lang="ja-JP" altLang="en-US"/>
          </a:p>
        </p:txBody>
      </p:sp>
    </p:spTree>
    <p:extLst>
      <p:ext uri="{BB962C8B-B14F-4D97-AF65-F5344CB8AC3E}">
        <p14:creationId xmlns:p14="http://schemas.microsoft.com/office/powerpoint/2010/main" val="479656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qiita.com/mpyw/items/8f8989f8575159ce95fc" TargetMode="External"/><Relationship Id="rId2" Type="http://schemas.openxmlformats.org/officeDocument/2006/relationships/hyperlink" Target="https://www.php.net/manual/ja/function.session-destroy.php"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おさらい演習</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２０２１．０５．</a:t>
            </a:r>
            <a:r>
              <a:rPr kumimoji="1" lang="en-US" altLang="ja-JP" dirty="0" smtClean="0"/>
              <a:t>26</a:t>
            </a:r>
            <a:endParaRPr kumimoji="1" lang="ja-JP" altLang="en-US" dirty="0"/>
          </a:p>
        </p:txBody>
      </p:sp>
    </p:spTree>
    <p:extLst>
      <p:ext uri="{BB962C8B-B14F-4D97-AF65-F5344CB8AC3E}">
        <p14:creationId xmlns:p14="http://schemas.microsoft.com/office/powerpoint/2010/main" val="2271382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２０２１．０５．</a:t>
            </a:r>
            <a:r>
              <a:rPr lang="ja-JP" altLang="en-US" dirty="0" smtClean="0">
                <a:latin typeface="+mj-ea"/>
              </a:rPr>
              <a:t>２６　①</a:t>
            </a:r>
            <a:endParaRPr lang="en-US" altLang="ja-JP" dirty="0" smtClean="0">
              <a:latin typeface="+mj-ea"/>
            </a:endParaRPr>
          </a:p>
        </p:txBody>
      </p:sp>
      <p:sp>
        <p:nvSpPr>
          <p:cNvPr id="3" name="コンテンツ プレースホルダー 2"/>
          <p:cNvSpPr txBox="1">
            <a:spLocks/>
          </p:cNvSpPr>
          <p:nvPr/>
        </p:nvSpPr>
        <p:spPr>
          <a:xfrm>
            <a:off x="838200" y="1825625"/>
            <a:ext cx="10515600" cy="4351338"/>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a:t>
            </a:r>
            <a:r>
              <a:rPr lang="ja-JP" altLang="en-US" dirty="0" smtClean="0"/>
              <a:t>セキュリティ強化</a:t>
            </a:r>
            <a:r>
              <a:rPr lang="en-US" altLang="ja-JP" dirty="0" smtClean="0"/>
              <a:t>】</a:t>
            </a:r>
            <a:br>
              <a:rPr lang="en-US" altLang="ja-JP" dirty="0" smtClean="0"/>
            </a:br>
            <a:r>
              <a:rPr lang="ja-JP" altLang="en-US" dirty="0" smtClean="0"/>
              <a:t>以下は「</a:t>
            </a:r>
            <a:r>
              <a:rPr lang="en-US" altLang="ja-JP" dirty="0"/>
              <a:t>CSRF(</a:t>
            </a:r>
            <a:r>
              <a:rPr lang="ja-JP" altLang="en-US" dirty="0"/>
              <a:t>クロスサイトリクエストフォージェリ</a:t>
            </a:r>
            <a:r>
              <a:rPr lang="en-US" altLang="ja-JP" dirty="0" smtClean="0"/>
              <a:t>)</a:t>
            </a:r>
            <a:r>
              <a:rPr lang="ja-JP" altLang="en-US" dirty="0" smtClean="0"/>
              <a:t>」対策の簡単な例です。</a:t>
            </a:r>
            <a:r>
              <a:rPr lang="en-US" altLang="ja-JP" dirty="0" smtClean="0"/>
              <a:t/>
            </a:r>
            <a:br>
              <a:rPr lang="en-US" altLang="ja-JP" dirty="0" smtClean="0"/>
            </a:br>
            <a:r>
              <a:rPr lang="en-US" altLang="ja-JP" dirty="0" smtClean="0"/>
              <a:t>CSRF</a:t>
            </a:r>
            <a:r>
              <a:rPr lang="ja-JP" altLang="en-US" dirty="0" smtClean="0"/>
              <a:t>とは</a:t>
            </a:r>
            <a:r>
              <a:rPr lang="ja-JP" altLang="en-US" dirty="0"/>
              <a:t>「サイト横断的に（</a:t>
            </a:r>
            <a:r>
              <a:rPr lang="en-US" altLang="ja-JP" dirty="0"/>
              <a:t>Cross Site</a:t>
            </a:r>
            <a:r>
              <a:rPr lang="ja-JP" altLang="en-US" dirty="0"/>
              <a:t>）リクエストを偽装（</a:t>
            </a:r>
            <a:r>
              <a:rPr lang="en-US" altLang="ja-JP" dirty="0"/>
              <a:t>Request Forgeries</a:t>
            </a:r>
            <a:r>
              <a:rPr lang="ja-JP" altLang="en-US" dirty="0"/>
              <a:t>）する」攻撃</a:t>
            </a:r>
            <a:endParaRPr lang="en-US" altLang="ja-JP" dirty="0" smtClean="0"/>
          </a:p>
          <a:p>
            <a:pPr marL="514350" indent="-514350">
              <a:buFont typeface="+mj-lt"/>
              <a:buAutoNum type="arabicPeriod"/>
            </a:pPr>
            <a:r>
              <a:rPr lang="ja-JP" altLang="en-US" dirty="0" smtClean="0"/>
              <a:t>以前作ったログインの演習プログラムにて</a:t>
            </a:r>
            <a:r>
              <a:rPr lang="en-US" altLang="ja-JP" dirty="0" smtClean="0"/>
              <a:t/>
            </a:r>
            <a:br>
              <a:rPr lang="en-US" altLang="ja-JP" dirty="0" smtClean="0"/>
            </a:br>
            <a:r>
              <a:rPr lang="ja-JP" altLang="en-US" dirty="0" smtClean="0"/>
              <a:t>ログイン直後に「</a:t>
            </a:r>
            <a:r>
              <a:rPr lang="en-US" altLang="ja-JP" dirty="0" err="1"/>
              <a:t>session_regenerate_id</a:t>
            </a:r>
            <a:r>
              <a:rPr lang="en-US" altLang="ja-JP" dirty="0" smtClean="0"/>
              <a:t>()</a:t>
            </a:r>
            <a:r>
              <a:rPr lang="ja-JP" altLang="en-US" dirty="0" smtClean="0"/>
              <a:t>」を追加しなさい。</a:t>
            </a:r>
            <a:r>
              <a:rPr lang="en-US" altLang="ja-JP" dirty="0"/>
              <a:t/>
            </a:r>
            <a:br>
              <a:rPr lang="en-US" altLang="ja-JP" dirty="0"/>
            </a:br>
            <a:r>
              <a:rPr lang="en-US" altLang="ja-JP" dirty="0"/>
              <a:t>https://www.php.net/manual/ja/function.session-regenerate-id.php</a:t>
            </a:r>
            <a:endParaRPr lang="en-US" altLang="ja-JP" dirty="0" smtClean="0"/>
          </a:p>
          <a:p>
            <a:pPr marL="514350" indent="-514350">
              <a:buFont typeface="+mj-lt"/>
              <a:buAutoNum type="arabicPeriod"/>
            </a:pPr>
            <a:r>
              <a:rPr lang="ja-JP" altLang="en-US" dirty="0"/>
              <a:t>以前</a:t>
            </a:r>
            <a:r>
              <a:rPr lang="ja-JP" altLang="en-US" dirty="0" smtClean="0"/>
              <a:t>作ったログアウトを行うユーザー関数「</a:t>
            </a:r>
            <a:r>
              <a:rPr lang="en-US" altLang="ja-JP" dirty="0" smtClean="0"/>
              <a:t>logout</a:t>
            </a:r>
            <a:r>
              <a:rPr lang="ja-JP" altLang="en-US" dirty="0" smtClean="0"/>
              <a:t>」の最後に「</a:t>
            </a:r>
            <a:r>
              <a:rPr lang="en-US" altLang="ja-JP" dirty="0" err="1"/>
              <a:t>session_destroy</a:t>
            </a:r>
            <a:r>
              <a:rPr lang="en-US" altLang="ja-JP" dirty="0"/>
              <a:t> </a:t>
            </a:r>
            <a:r>
              <a:rPr lang="en-US" altLang="ja-JP" dirty="0" smtClean="0"/>
              <a:t>()</a:t>
            </a:r>
            <a:r>
              <a:rPr lang="ja-JP" altLang="en-US" dirty="0" smtClean="0"/>
              <a:t>」を追加しなさい。</a:t>
            </a:r>
            <a:r>
              <a:rPr lang="en-US" altLang="ja-JP" dirty="0"/>
              <a:t/>
            </a:r>
            <a:br>
              <a:rPr lang="en-US" altLang="ja-JP" dirty="0"/>
            </a:br>
            <a:r>
              <a:rPr lang="en-US" altLang="ja-JP" dirty="0">
                <a:hlinkClick r:id="rId2"/>
              </a:rPr>
              <a:t>https://</a:t>
            </a:r>
            <a:r>
              <a:rPr lang="en-US" altLang="ja-JP" dirty="0" smtClean="0">
                <a:hlinkClick r:id="rId2"/>
              </a:rPr>
              <a:t>www.php.net/manual/ja/function.session-destroy.php</a:t>
            </a:r>
            <a:endParaRPr lang="en-US" altLang="ja-JP" dirty="0" smtClean="0"/>
          </a:p>
          <a:p>
            <a:pPr marL="514350" indent="-514350">
              <a:buFont typeface="+mj-lt"/>
              <a:buAutoNum type="arabicPeriod"/>
            </a:pPr>
            <a:r>
              <a:rPr lang="ja-JP" altLang="en-US" dirty="0"/>
              <a:t>参考</a:t>
            </a:r>
            <a:r>
              <a:rPr lang="ja-JP" altLang="en-US" dirty="0" smtClean="0"/>
              <a:t>ページの「</a:t>
            </a:r>
            <a:r>
              <a:rPr lang="en-US" altLang="ja-JP" dirty="0" err="1" smtClean="0"/>
              <a:t>CsrfValidator</a:t>
            </a:r>
            <a:r>
              <a:rPr lang="ja-JP" altLang="en-US" dirty="0" smtClean="0"/>
              <a:t>」クラスを</a:t>
            </a:r>
            <a:r>
              <a:rPr lang="en-US" altLang="ja-JP" dirty="0" err="1" smtClean="0"/>
              <a:t>functions.php</a:t>
            </a:r>
            <a:r>
              <a:rPr lang="ja-JP" altLang="en-US" dirty="0" smtClean="0"/>
              <a:t>に追加しなさい。</a:t>
            </a:r>
            <a:r>
              <a:rPr lang="en-US" altLang="ja-JP" dirty="0"/>
              <a:t/>
            </a:r>
            <a:br>
              <a:rPr lang="en-US" altLang="ja-JP" dirty="0"/>
            </a:br>
            <a:r>
              <a:rPr lang="en-US" altLang="ja-JP" dirty="0">
                <a:hlinkClick r:id="rId3"/>
              </a:rPr>
              <a:t>https://</a:t>
            </a:r>
            <a:r>
              <a:rPr lang="en-US" altLang="ja-JP" dirty="0" smtClean="0">
                <a:hlinkClick r:id="rId3"/>
              </a:rPr>
              <a:t>qiita.com/mpyw/items/8f8989f8575159ce95fc</a:t>
            </a:r>
            <a:endParaRPr lang="en-US" altLang="ja-JP" dirty="0" smtClean="0"/>
          </a:p>
          <a:p>
            <a:pPr marL="514350" indent="-514350">
              <a:buFont typeface="+mj-lt"/>
              <a:buAutoNum type="arabicPeriod"/>
            </a:pPr>
            <a:r>
              <a:rPr lang="ja-JP" altLang="en-US" dirty="0" smtClean="0"/>
              <a:t>マイページの</a:t>
            </a:r>
            <a:r>
              <a:rPr lang="en-US" altLang="ja-JP" dirty="0" smtClean="0"/>
              <a:t>form</a:t>
            </a:r>
            <a:r>
              <a:rPr lang="ja-JP" altLang="en-US" dirty="0" smtClean="0"/>
              <a:t>タグ内に以下を追加しなさい。</a:t>
            </a:r>
            <a:r>
              <a:rPr lang="en-US" altLang="ja-JP" dirty="0" smtClean="0"/>
              <a:t/>
            </a:r>
            <a:br>
              <a:rPr lang="en-US" altLang="ja-JP" dirty="0" smtClean="0"/>
            </a:br>
            <a:r>
              <a:rPr lang="en-US" altLang="ja-JP" dirty="0"/>
              <a:t>&lt;input type="hidden" name="token" value="&lt;?=</a:t>
            </a:r>
            <a:r>
              <a:rPr lang="en-US" altLang="ja-JP" dirty="0" err="1"/>
              <a:t>CsrfValidator</a:t>
            </a:r>
            <a:r>
              <a:rPr lang="en-US" altLang="ja-JP" dirty="0"/>
              <a:t>::generate</a:t>
            </a:r>
            <a:r>
              <a:rPr lang="en-US" altLang="ja-JP" dirty="0" smtClean="0"/>
              <a:t>()?&gt;"&gt;</a:t>
            </a:r>
          </a:p>
          <a:p>
            <a:pPr marL="514350" indent="-514350">
              <a:buFont typeface="+mj-lt"/>
              <a:buAutoNum type="arabicPeriod"/>
            </a:pPr>
            <a:r>
              <a:rPr lang="ja-JP" altLang="en-US" dirty="0" smtClean="0"/>
              <a:t>マイページの</a:t>
            </a:r>
            <a:r>
              <a:rPr lang="en-US" altLang="ja-JP" dirty="0" err="1" smtClean="0"/>
              <a:t>session_start</a:t>
            </a:r>
            <a:r>
              <a:rPr lang="en-US" altLang="ja-JP" dirty="0" smtClean="0"/>
              <a:t>()</a:t>
            </a:r>
            <a:r>
              <a:rPr lang="ja-JP" altLang="en-US" dirty="0" smtClean="0"/>
              <a:t>後に参考ページの</a:t>
            </a:r>
            <a:r>
              <a:rPr lang="ja-JP" altLang="en-US" dirty="0"/>
              <a:t>検証するとき</a:t>
            </a:r>
            <a:r>
              <a:rPr lang="en-US" altLang="ja-JP" dirty="0"/>
              <a:t>(</a:t>
            </a:r>
            <a:r>
              <a:rPr lang="ja-JP" altLang="en-US" dirty="0"/>
              <a:t>返り値チェックタイプ</a:t>
            </a:r>
            <a:r>
              <a:rPr lang="en-US" altLang="ja-JP" dirty="0" smtClean="0"/>
              <a:t>)</a:t>
            </a:r>
            <a:r>
              <a:rPr lang="ja-JP" altLang="en-US" dirty="0" smtClean="0"/>
              <a:t>を追加しなさい。</a:t>
            </a:r>
            <a:endParaRPr lang="en-US" altLang="ja-JP" dirty="0" smtClean="0"/>
          </a:p>
          <a:p>
            <a:pPr marL="514350" indent="-514350">
              <a:buFont typeface="+mj-lt"/>
              <a:buAutoNum type="arabicPeriod"/>
            </a:pPr>
            <a:endParaRPr lang="en-US" altLang="ja-JP" dirty="0"/>
          </a:p>
        </p:txBody>
      </p:sp>
    </p:spTree>
    <p:extLst>
      <p:ext uri="{BB962C8B-B14F-4D97-AF65-F5344CB8AC3E}">
        <p14:creationId xmlns:p14="http://schemas.microsoft.com/office/powerpoint/2010/main" val="2113827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いろいろなシステム攻撃とセキュリティ対策</a:t>
            </a:r>
            <a:endParaRPr kumimoji="1" lang="ja-JP" altLang="en-US" dirty="0"/>
          </a:p>
        </p:txBody>
      </p:sp>
      <p:sp>
        <p:nvSpPr>
          <p:cNvPr id="3" name="コンテンツ プレースホルダー 2"/>
          <p:cNvSpPr>
            <a:spLocks noGrp="1"/>
          </p:cNvSpPr>
          <p:nvPr>
            <p:ph idx="1"/>
          </p:nvPr>
        </p:nvSpPr>
        <p:spPr>
          <a:xfrm>
            <a:off x="838200" y="1518834"/>
            <a:ext cx="10515600" cy="5013701"/>
          </a:xfrm>
        </p:spPr>
        <p:txBody>
          <a:bodyPr>
            <a:normAutofit fontScale="47500" lnSpcReduction="20000"/>
          </a:bodyPr>
          <a:lstStyle/>
          <a:p>
            <a:pPr marL="0" indent="0">
              <a:buNone/>
            </a:pPr>
            <a:r>
              <a:rPr lang="en-US" altLang="ja-JP" dirty="0"/>
              <a:t>【</a:t>
            </a:r>
            <a:r>
              <a:rPr lang="ja-JP" altLang="en-US" dirty="0"/>
              <a:t>ゼロディ攻撃</a:t>
            </a:r>
            <a:r>
              <a:rPr lang="en-US" altLang="ja-JP" dirty="0"/>
              <a:t>】</a:t>
            </a:r>
          </a:p>
          <a:p>
            <a:pPr marL="0" indent="0">
              <a:buNone/>
            </a:pPr>
            <a:r>
              <a:rPr lang="ja-JP" altLang="en-US" dirty="0"/>
              <a:t>新たな脆弱性（セキュリティホール）が発見されたときに、問題の公表や修正プログラムが提供される前に行われるサイバー攻撃</a:t>
            </a:r>
          </a:p>
          <a:p>
            <a:pPr marL="0" indent="0">
              <a:buNone/>
            </a:pPr>
            <a:r>
              <a:rPr lang="en-US" altLang="ja-JP" dirty="0"/>
              <a:t>【</a:t>
            </a:r>
            <a:r>
              <a:rPr lang="ja-JP" altLang="en-US" dirty="0"/>
              <a:t>インジェクション攻撃</a:t>
            </a:r>
            <a:r>
              <a:rPr lang="en-US" altLang="ja-JP" dirty="0"/>
              <a:t>】</a:t>
            </a:r>
          </a:p>
          <a:p>
            <a:pPr marL="0" indent="0">
              <a:buNone/>
            </a:pPr>
            <a:r>
              <a:rPr lang="ja-JP" altLang="en-US" dirty="0"/>
              <a:t>悪意のある攻撃者は、無効なデータ（バグ）などの脆弱（ぜいじゃく）性の高いプログラムにソースコードを注入して不正な命令を実行し、プログラムを改変する。</a:t>
            </a:r>
          </a:p>
          <a:p>
            <a:pPr marL="0" indent="0">
              <a:buNone/>
            </a:pPr>
            <a:r>
              <a:rPr lang="en-US" altLang="ja-JP" dirty="0"/>
              <a:t>【</a:t>
            </a:r>
            <a:r>
              <a:rPr lang="ja-JP" altLang="en-US" dirty="0"/>
              <a:t>フィッシング</a:t>
            </a:r>
            <a:r>
              <a:rPr lang="en-US" altLang="ja-JP" dirty="0"/>
              <a:t>】</a:t>
            </a:r>
          </a:p>
          <a:p>
            <a:pPr marL="0" indent="0">
              <a:buNone/>
            </a:pPr>
            <a:r>
              <a:rPr lang="ja-JP" altLang="en-US" dirty="0"/>
              <a:t>インターネットのユーザから経済的価値がある情報（例</a:t>
            </a:r>
            <a:r>
              <a:rPr lang="en-US" altLang="ja-JP" dirty="0"/>
              <a:t>: </a:t>
            </a:r>
            <a:r>
              <a:rPr lang="ja-JP" altLang="en-US" dirty="0"/>
              <a:t>ユーザ名・パスワード・クレジットカード情報）を奪うために行われる詐欺行為</a:t>
            </a:r>
          </a:p>
          <a:p>
            <a:pPr marL="0" indent="0">
              <a:buNone/>
            </a:pPr>
            <a:r>
              <a:rPr lang="en-US" altLang="ja-JP" dirty="0"/>
              <a:t>【</a:t>
            </a:r>
            <a:r>
              <a:rPr lang="ja-JP" altLang="en-US" dirty="0"/>
              <a:t>スプーフィング</a:t>
            </a:r>
            <a:r>
              <a:rPr lang="en-US" altLang="ja-JP" dirty="0"/>
              <a:t>】</a:t>
            </a:r>
          </a:p>
          <a:p>
            <a:pPr marL="0" indent="0">
              <a:buNone/>
            </a:pPr>
            <a:r>
              <a:rPr lang="ja-JP" altLang="en-US" dirty="0"/>
              <a:t>他のユーザーの情報（</a:t>
            </a:r>
            <a:r>
              <a:rPr lang="en-US" altLang="ja-JP" dirty="0"/>
              <a:t>ID</a:t>
            </a:r>
            <a:r>
              <a:rPr lang="ja-JP" altLang="en-US" dirty="0"/>
              <a:t>やパスワード）を盗み出して他のユーザーとして活動し、情報を漏えいさせたり、コミュニティなどに悪意のある書き込み</a:t>
            </a:r>
          </a:p>
          <a:p>
            <a:pPr marL="0" indent="0">
              <a:buNone/>
            </a:pPr>
            <a:r>
              <a:rPr lang="en-US" altLang="ja-JP" dirty="0"/>
              <a:t>【</a:t>
            </a:r>
            <a:r>
              <a:rPr lang="ja-JP" altLang="en-US" dirty="0"/>
              <a:t>二要素認証</a:t>
            </a:r>
            <a:r>
              <a:rPr lang="en-US" altLang="ja-JP" dirty="0"/>
              <a:t>】	</a:t>
            </a:r>
          </a:p>
          <a:p>
            <a:pPr marL="0" indent="0">
              <a:buNone/>
            </a:pPr>
            <a:r>
              <a:rPr lang="ja-JP" altLang="en-US" dirty="0"/>
              <a:t>「</a:t>
            </a:r>
            <a:r>
              <a:rPr lang="en-US" altLang="ja-JP" dirty="0"/>
              <a:t>ID</a:t>
            </a:r>
            <a:r>
              <a:rPr lang="ja-JP" altLang="en-US" dirty="0"/>
              <a:t>」と「パスワード」の認証に加えて、「指紋」などの生体情報、</a:t>
            </a:r>
            <a:r>
              <a:rPr lang="en-US" altLang="ja-JP" dirty="0"/>
              <a:t>SMS</a:t>
            </a:r>
            <a:r>
              <a:rPr lang="ja-JP" altLang="en-US" dirty="0"/>
              <a:t>など”全く違う要素の認証を複数組み合わせた認証”を行うこと。</a:t>
            </a:r>
            <a:r>
              <a:rPr lang="en-US" altLang="ja-JP" dirty="0"/>
              <a:t>ID</a:t>
            </a:r>
            <a:r>
              <a:rPr lang="ja-JP" altLang="en-US" dirty="0"/>
              <a:t>とパスワードの認証を</a:t>
            </a:r>
            <a:r>
              <a:rPr lang="en-US" altLang="ja-JP" dirty="0"/>
              <a:t>2</a:t>
            </a:r>
            <a:r>
              <a:rPr lang="ja-JP" altLang="en-US" dirty="0"/>
              <a:t>回行うのでは二要素認証にはならない。</a:t>
            </a:r>
          </a:p>
          <a:p>
            <a:pPr marL="0" indent="0">
              <a:buNone/>
            </a:pPr>
            <a:r>
              <a:rPr lang="en-US" altLang="ja-JP" dirty="0"/>
              <a:t>【</a:t>
            </a:r>
            <a:r>
              <a:rPr lang="ja-JP" altLang="en-US" dirty="0"/>
              <a:t>二段階認証</a:t>
            </a:r>
            <a:r>
              <a:rPr lang="en-US" altLang="ja-JP" dirty="0"/>
              <a:t>】</a:t>
            </a:r>
          </a:p>
          <a:p>
            <a:pPr marL="0" indent="0">
              <a:buNone/>
            </a:pPr>
            <a:r>
              <a:rPr lang="ja-JP" altLang="en-US" dirty="0"/>
              <a:t>違う方法であれ、同じ方法であれ、</a:t>
            </a:r>
            <a:r>
              <a:rPr lang="en-US" altLang="ja-JP" dirty="0"/>
              <a:t>2</a:t>
            </a:r>
            <a:r>
              <a:rPr lang="ja-JP" altLang="en-US" dirty="0"/>
              <a:t>回の認証を行うこと。「</a:t>
            </a:r>
            <a:r>
              <a:rPr lang="en-US" altLang="ja-JP" dirty="0"/>
              <a:t>ID</a:t>
            </a:r>
            <a:r>
              <a:rPr lang="ja-JP" altLang="en-US" dirty="0"/>
              <a:t>」と「パスワード」という認証を</a:t>
            </a:r>
            <a:r>
              <a:rPr lang="en-US" altLang="ja-JP" dirty="0"/>
              <a:t>2</a:t>
            </a:r>
            <a:r>
              <a:rPr lang="ja-JP" altLang="en-US" dirty="0"/>
              <a:t>回行うことも二段階認証となる。</a:t>
            </a:r>
          </a:p>
          <a:p>
            <a:pPr marL="0" indent="0">
              <a:buNone/>
            </a:pPr>
            <a:r>
              <a:rPr lang="en-US" altLang="ja-JP" dirty="0"/>
              <a:t>【CAPTCHA】</a:t>
            </a:r>
          </a:p>
          <a:p>
            <a:pPr marL="0" indent="0">
              <a:buNone/>
            </a:pPr>
            <a:r>
              <a:rPr lang="ja-JP" altLang="en-US" dirty="0"/>
              <a:t>ログインや登録で次のステップに進むときに確認のため文字入力を要求して、人間の目ではなんとか読み取れてもプログラムでは自動に判読が難しい「歪んだ文字」の画像を表示して認証する仕組み</a:t>
            </a:r>
          </a:p>
          <a:p>
            <a:pPr marL="0" indent="0">
              <a:buNone/>
            </a:pPr>
            <a:r>
              <a:rPr lang="en-US" altLang="ja-JP" dirty="0"/>
              <a:t>【</a:t>
            </a:r>
            <a:r>
              <a:rPr lang="en-US" altLang="ja-JP" dirty="0" err="1"/>
              <a:t>reCAPTCHA</a:t>
            </a:r>
            <a:r>
              <a:rPr lang="en-US" altLang="ja-JP" dirty="0"/>
              <a:t>】</a:t>
            </a:r>
          </a:p>
          <a:p>
            <a:pPr marL="0" indent="0">
              <a:buNone/>
            </a:pPr>
            <a:r>
              <a:rPr lang="ja-JP" altLang="en-US" dirty="0"/>
              <a:t>ウェブサービスの画面で表示される「私はロボットではありません」とは、左隣のチェックボックスをオンにすることで悪質なプログラムによるサービスへの侵入や乱用を防ぐ仕組み</a:t>
            </a:r>
          </a:p>
          <a:p>
            <a:pPr marL="0" indent="0">
              <a:buNone/>
            </a:pPr>
            <a:endParaRPr kumimoji="1" lang="ja-JP" altLang="en-US" dirty="0"/>
          </a:p>
        </p:txBody>
      </p:sp>
    </p:spTree>
    <p:extLst>
      <p:ext uri="{BB962C8B-B14F-4D97-AF65-F5344CB8AC3E}">
        <p14:creationId xmlns:p14="http://schemas.microsoft.com/office/powerpoint/2010/main" val="1093872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２０２１．０５．</a:t>
            </a:r>
            <a:r>
              <a:rPr lang="ja-JP" altLang="en-US" dirty="0" smtClean="0">
                <a:latin typeface="+mj-ea"/>
              </a:rPr>
              <a:t>２６　②</a:t>
            </a:r>
            <a:endParaRPr lang="en-US" altLang="ja-JP" dirty="0" smtClean="0">
              <a:latin typeface="+mj-ea"/>
            </a:endParaRPr>
          </a:p>
        </p:txBody>
      </p:sp>
      <p:sp>
        <p:nvSpPr>
          <p:cNvPr id="3" name="コンテンツ プレースホルダー 2"/>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a:t>
            </a:r>
            <a:r>
              <a:rPr lang="en-US" altLang="ja-JP" dirty="0"/>
              <a:t>SEO</a:t>
            </a:r>
            <a:r>
              <a:rPr lang="en-US" altLang="ja-JP" dirty="0" smtClean="0"/>
              <a:t>】</a:t>
            </a:r>
            <a:br>
              <a:rPr lang="en-US" altLang="ja-JP" dirty="0" smtClean="0"/>
            </a:br>
            <a:r>
              <a:rPr lang="ja-JP" altLang="en-US" dirty="0" smtClean="0"/>
              <a:t>以下は「検索エンジン」対策（</a:t>
            </a:r>
            <a:r>
              <a:rPr lang="en-US" altLang="ja-JP" dirty="0" smtClean="0"/>
              <a:t>SEO</a:t>
            </a:r>
            <a:r>
              <a:rPr lang="ja-JP" altLang="en-US" dirty="0" smtClean="0"/>
              <a:t>）の簡単な例です。</a:t>
            </a:r>
            <a:endParaRPr lang="en-US" altLang="ja-JP" dirty="0" smtClean="0"/>
          </a:p>
          <a:p>
            <a:pPr marL="514350" indent="-514350">
              <a:buFont typeface="+mj-lt"/>
              <a:buAutoNum type="arabicPeriod" startAt="6"/>
            </a:pPr>
            <a:r>
              <a:rPr lang="en-US" altLang="ja-JP" dirty="0" smtClean="0"/>
              <a:t>HTML</a:t>
            </a:r>
            <a:r>
              <a:rPr lang="ja-JP" altLang="en-US" dirty="0" smtClean="0"/>
              <a:t>ファイルを用意しなさい。</a:t>
            </a:r>
            <a:endParaRPr lang="en-US" altLang="ja-JP" dirty="0" smtClean="0"/>
          </a:p>
          <a:p>
            <a:pPr marL="514350" indent="-514350">
              <a:buFont typeface="+mj-lt"/>
              <a:buAutoNum type="arabicPeriod" startAt="6"/>
            </a:pPr>
            <a:r>
              <a:rPr lang="en-US" altLang="ja-JP" dirty="0" smtClean="0"/>
              <a:t>head</a:t>
            </a:r>
            <a:r>
              <a:rPr lang="ja-JP" altLang="en-US" dirty="0" smtClean="0"/>
              <a:t>タグ内に次ページの内容を追加しなさい。</a:t>
            </a:r>
            <a:endParaRPr lang="en-US" altLang="ja-JP" dirty="0" smtClean="0"/>
          </a:p>
          <a:p>
            <a:pPr marL="514350" indent="-514350">
              <a:buFont typeface="+mj-lt"/>
              <a:buAutoNum type="arabicPeriod" startAt="6"/>
            </a:pPr>
            <a:r>
              <a:rPr lang="ja-JP" altLang="en-US" dirty="0"/>
              <a:t>検索</a:t>
            </a:r>
            <a:r>
              <a:rPr lang="ja-JP" altLang="en-US" dirty="0" smtClean="0"/>
              <a:t>させたい言葉を大項目、中項目、小項目の順に用意しなさい。</a:t>
            </a:r>
            <a:endParaRPr lang="en-US" altLang="ja-JP" dirty="0" smtClean="0"/>
          </a:p>
          <a:p>
            <a:pPr marL="514350" indent="-514350">
              <a:buFont typeface="+mj-lt"/>
              <a:buAutoNum type="arabicPeriod" startAt="6"/>
            </a:pPr>
            <a:r>
              <a:rPr lang="ja-JP" altLang="en-US" dirty="0" smtClean="0"/>
              <a:t>上記　３項目を</a:t>
            </a:r>
            <a:r>
              <a:rPr lang="en-US" altLang="ja-JP" dirty="0" smtClean="0"/>
              <a:t>&lt;h1&gt;&lt;h2&gt;&lt;h3&gt;</a:t>
            </a:r>
            <a:r>
              <a:rPr lang="ja-JP" altLang="en-US" dirty="0" smtClean="0"/>
              <a:t>の順に</a:t>
            </a:r>
            <a:r>
              <a:rPr lang="en-US" altLang="ja-JP" dirty="0" smtClean="0"/>
              <a:t>header</a:t>
            </a:r>
            <a:r>
              <a:rPr lang="ja-JP" altLang="en-US" dirty="0" smtClean="0"/>
              <a:t>タグ内に追加しなさい。</a:t>
            </a:r>
            <a:endParaRPr lang="en-US" altLang="ja-JP" dirty="0" smtClean="0"/>
          </a:p>
          <a:p>
            <a:pPr marL="514350" indent="-514350">
              <a:buFont typeface="+mj-lt"/>
              <a:buAutoNum type="arabicPeriod" startAt="6"/>
            </a:pPr>
            <a:r>
              <a:rPr lang="ja-JP" altLang="en-US" dirty="0" smtClean="0"/>
              <a:t>本文、フッター内にも</a:t>
            </a:r>
            <a:r>
              <a:rPr lang="en-US" altLang="ja-JP" dirty="0" smtClean="0"/>
              <a:t>3</a:t>
            </a:r>
            <a:r>
              <a:rPr lang="ja-JP" altLang="en-US" dirty="0" smtClean="0"/>
              <a:t>の項目が入るようにしなさい。</a:t>
            </a:r>
            <a:endParaRPr lang="en-US" altLang="ja-JP" dirty="0" smtClean="0"/>
          </a:p>
          <a:p>
            <a:pPr marL="0" indent="0">
              <a:buNone/>
            </a:pPr>
            <a:endParaRPr lang="en-US" altLang="ja-JP" dirty="0"/>
          </a:p>
        </p:txBody>
      </p:sp>
    </p:spTree>
    <p:extLst>
      <p:ext uri="{BB962C8B-B14F-4D97-AF65-F5344CB8AC3E}">
        <p14:creationId xmlns:p14="http://schemas.microsoft.com/office/powerpoint/2010/main" val="1017300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head</a:t>
            </a:r>
            <a:r>
              <a:rPr kumimoji="1" lang="ja-JP" altLang="en-US" dirty="0" smtClean="0"/>
              <a:t>タグ内の追記事項</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0" indent="0">
              <a:buNone/>
            </a:pPr>
            <a:r>
              <a:rPr lang="en-US" altLang="ja-JP" dirty="0" smtClean="0"/>
              <a:t> </a:t>
            </a:r>
            <a:r>
              <a:rPr lang="en-US" altLang="ja-JP" dirty="0"/>
              <a:t>&lt;meta name="viewport" content="width=device-width"&gt;</a:t>
            </a:r>
          </a:p>
          <a:p>
            <a:pPr marL="0" indent="0">
              <a:buNone/>
            </a:pPr>
            <a:r>
              <a:rPr lang="en-US" altLang="ja-JP" dirty="0" smtClean="0"/>
              <a:t>&lt;</a:t>
            </a:r>
            <a:r>
              <a:rPr lang="en-US" altLang="ja-JP" dirty="0"/>
              <a:t>meta name="robots" content="index,</a:t>
            </a:r>
            <a:r>
              <a:rPr lang="ja-JP" altLang="en-US" dirty="0"/>
              <a:t>　</a:t>
            </a:r>
            <a:r>
              <a:rPr lang="en-US" altLang="ja-JP" dirty="0"/>
              <a:t>follow"&gt;</a:t>
            </a:r>
          </a:p>
          <a:p>
            <a:pPr marL="0" indent="0">
              <a:buNone/>
            </a:pPr>
            <a:r>
              <a:rPr lang="en-US" altLang="ja-JP" dirty="0" smtClean="0"/>
              <a:t>&lt;</a:t>
            </a:r>
            <a:r>
              <a:rPr lang="en-US" altLang="ja-JP" dirty="0"/>
              <a:t>meta name</a:t>
            </a:r>
            <a:r>
              <a:rPr lang="en-US" altLang="ja-JP" dirty="0" smtClean="0"/>
              <a:t>=“description” </a:t>
            </a:r>
            <a:r>
              <a:rPr lang="en-US" altLang="ja-JP" dirty="0"/>
              <a:t>content</a:t>
            </a:r>
            <a:r>
              <a:rPr lang="en-US" altLang="ja-JP" dirty="0" smtClean="0"/>
              <a:t>=“</a:t>
            </a:r>
            <a:r>
              <a:rPr lang="ja-JP" altLang="en-US" dirty="0" smtClean="0"/>
              <a:t>概要</a:t>
            </a:r>
            <a:r>
              <a:rPr lang="en-US" altLang="ja-JP" dirty="0" smtClean="0"/>
              <a:t>"&gt;</a:t>
            </a:r>
            <a:endParaRPr lang="en-US" altLang="ja-JP" dirty="0"/>
          </a:p>
          <a:p>
            <a:pPr marL="0" indent="0">
              <a:buNone/>
            </a:pPr>
            <a:r>
              <a:rPr lang="en-US" altLang="ja-JP" dirty="0" smtClean="0"/>
              <a:t>&lt;</a:t>
            </a:r>
            <a:r>
              <a:rPr lang="en-US" altLang="ja-JP" dirty="0"/>
              <a:t>meta name="keywords" content="</a:t>
            </a:r>
            <a:r>
              <a:rPr lang="ja-JP" altLang="en-US" dirty="0"/>
              <a:t>キーワード</a:t>
            </a:r>
            <a:r>
              <a:rPr lang="en-US" altLang="ja-JP" dirty="0"/>
              <a:t>"&gt;</a:t>
            </a:r>
          </a:p>
          <a:p>
            <a:pPr marL="0" indent="0">
              <a:buNone/>
            </a:pPr>
            <a:r>
              <a:rPr lang="en-US" altLang="ja-JP" dirty="0" smtClean="0"/>
              <a:t>&lt;</a:t>
            </a:r>
            <a:r>
              <a:rPr lang="en-US" altLang="ja-JP" dirty="0"/>
              <a:t>meta name="format-detection" content="telephone=no"&gt;</a:t>
            </a:r>
          </a:p>
          <a:p>
            <a:pPr marL="0" indent="0">
              <a:buNone/>
            </a:pPr>
            <a:r>
              <a:rPr lang="en-US" altLang="ja-JP" dirty="0" smtClean="0"/>
              <a:t>&lt;</a:t>
            </a:r>
            <a:r>
              <a:rPr lang="en-US" altLang="ja-JP" dirty="0"/>
              <a:t>meta http-</a:t>
            </a:r>
            <a:r>
              <a:rPr lang="en-US" altLang="ja-JP" dirty="0" err="1"/>
              <a:t>equiv</a:t>
            </a:r>
            <a:r>
              <a:rPr lang="en-US" altLang="ja-JP" dirty="0"/>
              <a:t>="X-UA-Compatible" content="IE=edge"&gt;&lt;!--IE</a:t>
            </a:r>
            <a:r>
              <a:rPr lang="ja-JP" altLang="en-US" dirty="0"/>
              <a:t>対策</a:t>
            </a:r>
            <a:r>
              <a:rPr lang="en-US" altLang="ja-JP" dirty="0"/>
              <a:t>--&gt;</a:t>
            </a:r>
          </a:p>
          <a:p>
            <a:pPr marL="0" indent="0">
              <a:buNone/>
            </a:pPr>
            <a:r>
              <a:rPr lang="en-US" altLang="ja-JP" dirty="0" smtClean="0"/>
              <a:t>&lt;!-- </a:t>
            </a:r>
            <a:r>
              <a:rPr lang="en-US" altLang="ja-JP" dirty="0"/>
              <a:t>▼OGP</a:t>
            </a:r>
            <a:r>
              <a:rPr lang="ja-JP" altLang="en-US" dirty="0"/>
              <a:t>の設定 </a:t>
            </a:r>
            <a:r>
              <a:rPr lang="en-US" altLang="ja-JP" dirty="0"/>
              <a:t>--&gt;</a:t>
            </a:r>
          </a:p>
          <a:p>
            <a:pPr marL="0" indent="0">
              <a:buNone/>
            </a:pPr>
            <a:r>
              <a:rPr lang="en-US" altLang="ja-JP" dirty="0" smtClean="0"/>
              <a:t>&lt;</a:t>
            </a:r>
            <a:r>
              <a:rPr lang="en-US" altLang="ja-JP" dirty="0"/>
              <a:t>meta property="</a:t>
            </a:r>
            <a:r>
              <a:rPr lang="en-US" altLang="ja-JP" dirty="0" err="1"/>
              <a:t>og:type</a:t>
            </a:r>
            <a:r>
              <a:rPr lang="en-US" altLang="ja-JP" dirty="0"/>
              <a:t>" content="article"&gt;</a:t>
            </a:r>
          </a:p>
          <a:p>
            <a:pPr marL="0" indent="0">
              <a:buNone/>
            </a:pPr>
            <a:r>
              <a:rPr lang="en-US" altLang="ja-JP" dirty="0" smtClean="0"/>
              <a:t>&lt;</a:t>
            </a:r>
            <a:r>
              <a:rPr lang="en-US" altLang="ja-JP" dirty="0"/>
              <a:t>meta property="</a:t>
            </a:r>
            <a:r>
              <a:rPr lang="en-US" altLang="ja-JP" dirty="0" err="1"/>
              <a:t>og:title</a:t>
            </a:r>
            <a:r>
              <a:rPr lang="en-US" altLang="ja-JP" dirty="0"/>
              <a:t>" content</a:t>
            </a:r>
            <a:r>
              <a:rPr lang="en-US" altLang="ja-JP" dirty="0" smtClean="0"/>
              <a:t>="</a:t>
            </a:r>
            <a:r>
              <a:rPr lang="ja-JP" altLang="en-US" dirty="0"/>
              <a:t>概要</a:t>
            </a:r>
            <a:r>
              <a:rPr lang="en-US" altLang="ja-JP" dirty="0" smtClean="0"/>
              <a:t>"&gt;</a:t>
            </a:r>
            <a:endParaRPr lang="en-US" altLang="ja-JP" dirty="0"/>
          </a:p>
          <a:p>
            <a:pPr marL="0" indent="0">
              <a:buNone/>
            </a:pPr>
            <a:r>
              <a:rPr lang="en-US" altLang="ja-JP" dirty="0" smtClean="0"/>
              <a:t>&lt;</a:t>
            </a:r>
            <a:r>
              <a:rPr lang="en-US" altLang="ja-JP" dirty="0"/>
              <a:t>meta property="</a:t>
            </a:r>
            <a:r>
              <a:rPr lang="en-US" altLang="ja-JP" dirty="0" err="1"/>
              <a:t>og:description</a:t>
            </a:r>
            <a:r>
              <a:rPr lang="en-US" altLang="ja-JP" dirty="0"/>
              <a:t>" content="</a:t>
            </a:r>
            <a:r>
              <a:rPr lang="ja-JP" altLang="en-US" dirty="0"/>
              <a:t>運営団体</a:t>
            </a:r>
            <a:r>
              <a:rPr lang="en-US" altLang="ja-JP" dirty="0"/>
              <a:t>"&gt;</a:t>
            </a:r>
          </a:p>
          <a:p>
            <a:pPr marL="0" indent="0">
              <a:buNone/>
            </a:pPr>
            <a:r>
              <a:rPr lang="en-US" altLang="ja-JP" dirty="0" smtClean="0"/>
              <a:t>&lt;</a:t>
            </a:r>
            <a:r>
              <a:rPr lang="en-US" altLang="ja-JP" dirty="0"/>
              <a:t>meta property="</a:t>
            </a:r>
            <a:r>
              <a:rPr lang="en-US" altLang="ja-JP" dirty="0" err="1"/>
              <a:t>og:locale</a:t>
            </a:r>
            <a:r>
              <a:rPr lang="en-US" altLang="ja-JP" dirty="0"/>
              <a:t>" content="</a:t>
            </a:r>
            <a:r>
              <a:rPr lang="en-US" altLang="ja-JP" dirty="0" err="1"/>
              <a:t>ja_JP</a:t>
            </a:r>
            <a:r>
              <a:rPr lang="en-US" altLang="ja-JP" dirty="0"/>
              <a:t>"&gt;</a:t>
            </a:r>
          </a:p>
          <a:p>
            <a:pPr marL="0" indent="0">
              <a:buNone/>
            </a:pPr>
            <a:r>
              <a:rPr lang="en-US" altLang="ja-JP" dirty="0" smtClean="0"/>
              <a:t>&lt;!-- </a:t>
            </a:r>
            <a:r>
              <a:rPr lang="en-US" altLang="ja-JP" dirty="0"/>
              <a:t>▼Twitter Cards</a:t>
            </a:r>
            <a:r>
              <a:rPr lang="ja-JP" altLang="en-US" dirty="0"/>
              <a:t>の設定</a:t>
            </a:r>
            <a:r>
              <a:rPr lang="en-US" altLang="ja-JP" dirty="0"/>
              <a:t>--&gt;</a:t>
            </a:r>
          </a:p>
          <a:p>
            <a:pPr marL="0" indent="0">
              <a:buNone/>
            </a:pPr>
            <a:r>
              <a:rPr lang="en-US" altLang="ja-JP" dirty="0" smtClean="0"/>
              <a:t>&lt;</a:t>
            </a:r>
            <a:r>
              <a:rPr lang="en-US" altLang="ja-JP" dirty="0"/>
              <a:t>meta name="</a:t>
            </a:r>
            <a:r>
              <a:rPr lang="en-US" altLang="ja-JP" dirty="0" err="1"/>
              <a:t>twitter:card</a:t>
            </a:r>
            <a:r>
              <a:rPr lang="en-US" altLang="ja-JP" dirty="0"/>
              <a:t>" content="summary"&gt;&lt;!--</a:t>
            </a:r>
            <a:r>
              <a:rPr lang="ja-JP" altLang="en-US" dirty="0"/>
              <a:t>大きい画像があれば</a:t>
            </a:r>
            <a:r>
              <a:rPr lang="en-US" altLang="ja-JP" dirty="0" err="1"/>
              <a:t>summary_large_image</a:t>
            </a:r>
            <a:r>
              <a:rPr lang="en-US" altLang="ja-JP" dirty="0"/>
              <a:t>--&gt;</a:t>
            </a:r>
          </a:p>
          <a:p>
            <a:pPr marL="0" indent="0">
              <a:buNone/>
            </a:pPr>
            <a:r>
              <a:rPr lang="en-US" altLang="ja-JP" dirty="0" smtClean="0"/>
              <a:t>&lt;</a:t>
            </a:r>
            <a:r>
              <a:rPr lang="en-US" altLang="ja-JP" dirty="0"/>
              <a:t>meta name="</a:t>
            </a:r>
            <a:r>
              <a:rPr lang="en-US" altLang="ja-JP" dirty="0" err="1"/>
              <a:t>twitter:site</a:t>
            </a:r>
            <a:r>
              <a:rPr lang="en-US" altLang="ja-JP" dirty="0"/>
              <a:t>" content</a:t>
            </a:r>
            <a:r>
              <a:rPr lang="en-US" altLang="ja-JP" dirty="0" smtClean="0"/>
              <a:t>="</a:t>
            </a:r>
            <a:r>
              <a:rPr lang="ja-JP" altLang="en-US" dirty="0"/>
              <a:t>概要</a:t>
            </a:r>
            <a:r>
              <a:rPr lang="en-US" altLang="ja-JP" dirty="0" smtClean="0"/>
              <a:t>"&gt;</a:t>
            </a:r>
            <a:endParaRPr kumimoji="1" lang="ja-JP" altLang="en-US" dirty="0"/>
          </a:p>
        </p:txBody>
      </p:sp>
    </p:spTree>
    <p:extLst>
      <p:ext uri="{BB962C8B-B14F-4D97-AF65-F5344CB8AC3E}">
        <p14:creationId xmlns:p14="http://schemas.microsoft.com/office/powerpoint/2010/main" val="144556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2350</TotalTime>
  <Words>189</Words>
  <Application>Microsoft Office PowerPoint</Application>
  <PresentationFormat>ワイド画面</PresentationFormat>
  <Paragraphs>48</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おさらい演習</vt:lpstr>
      <vt:lpstr>PowerPoint プレゼンテーション</vt:lpstr>
      <vt:lpstr>いろいろなシステム攻撃とセキュリティ対策</vt:lpstr>
      <vt:lpstr>PowerPoint プレゼンテーション</vt:lpstr>
      <vt:lpstr>headタグ内の追記事項</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おさらい演習</dc:title>
  <dc:creator>aaa</dc:creator>
  <cp:lastModifiedBy>株式会社 あすまる</cp:lastModifiedBy>
  <cp:revision>58</cp:revision>
  <dcterms:created xsi:type="dcterms:W3CDTF">2021-05-12T00:29:35Z</dcterms:created>
  <dcterms:modified xsi:type="dcterms:W3CDTF">2021-05-25T14:14:00Z</dcterms:modified>
</cp:coreProperties>
</file>