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</a:t>
            </a:r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>
                <a:latin typeface="+mj-ea"/>
              </a:rPr>
              <a:t>２０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ヘッダーとフッターを共通化しなさい。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専用の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ブロックには「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スマホ専用には「</a:t>
            </a:r>
            <a:r>
              <a:rPr lang="en-US" altLang="ja-JP" dirty="0" err="1" smtClean="0"/>
              <a:t>sp</a:t>
            </a:r>
            <a:r>
              <a:rPr lang="ja-JP" altLang="en-US" dirty="0" smtClean="0"/>
              <a:t>」という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クラスをつけなさい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CSS</a:t>
            </a:r>
            <a:r>
              <a:rPr lang="ja-JP" altLang="en-US" dirty="0" smtClean="0"/>
              <a:t>のメディアクエリーで画面幅に応じて「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」と「</a:t>
            </a:r>
            <a:r>
              <a:rPr lang="en-US" altLang="ja-JP" dirty="0" err="1" smtClean="0"/>
              <a:t>sp</a:t>
            </a:r>
            <a:r>
              <a:rPr lang="ja-JP" altLang="en-US" dirty="0" smtClean="0"/>
              <a:t>」の表示を切り替えなさい。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7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</a:t>
            </a:r>
            <a:r>
              <a:rPr lang="en-US" altLang="ja-JP" dirty="0" smtClean="0">
                <a:latin typeface="+mj-ea"/>
              </a:rPr>
              <a:t>1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ヘッダーとフッターを共通化しなさい。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専用の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ブロックには「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スマホ専用には「</a:t>
            </a:r>
            <a:r>
              <a:rPr lang="en-US" altLang="ja-JP" dirty="0" err="1" smtClean="0"/>
              <a:t>sp</a:t>
            </a:r>
            <a:r>
              <a:rPr lang="ja-JP" altLang="en-US" dirty="0" smtClean="0"/>
              <a:t>」という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クラスをつけなさい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CSS</a:t>
            </a:r>
            <a:r>
              <a:rPr lang="ja-JP" altLang="en-US" dirty="0" smtClean="0"/>
              <a:t>のメディアクエリーで画面幅に応じて「</a:t>
            </a:r>
            <a:r>
              <a:rPr lang="en-US" altLang="ja-JP" dirty="0" smtClean="0"/>
              <a:t>pc</a:t>
            </a:r>
            <a:r>
              <a:rPr lang="ja-JP" altLang="en-US" dirty="0" smtClean="0"/>
              <a:t>」と「</a:t>
            </a:r>
            <a:r>
              <a:rPr lang="en-US" altLang="ja-JP" dirty="0" err="1" smtClean="0"/>
              <a:t>sp</a:t>
            </a:r>
            <a:r>
              <a:rPr lang="ja-JP" altLang="en-US" dirty="0" smtClean="0"/>
              <a:t>」の表示を切り替えなさい。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3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90054" y="1627322"/>
            <a:ext cx="47947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&lt;body&gt;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&lt;header&gt;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&lt;h1&gt;</a:t>
            </a:r>
            <a:r>
              <a:rPr lang="ja-JP" altLang="en-US" dirty="0" smtClean="0"/>
              <a:t>ナビゲーションバー</a:t>
            </a:r>
            <a:r>
              <a:rPr lang="en-US" altLang="ja-JP" dirty="0" smtClean="0"/>
              <a:t>&lt;/h1&gt;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&lt;</a:t>
            </a:r>
            <a:r>
              <a:rPr lang="en-US" altLang="ja-JP" dirty="0" err="1" smtClean="0"/>
              <a:t>nav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   &lt;</a:t>
            </a:r>
            <a:r>
              <a:rPr lang="en-US" altLang="ja-JP" dirty="0"/>
              <a:t>div class=“</a:t>
            </a:r>
            <a:r>
              <a:rPr lang="en-US" altLang="ja-JP" dirty="0" err="1"/>
              <a:t>sp</a:t>
            </a:r>
            <a:r>
              <a:rPr lang="en-US" altLang="ja-JP" dirty="0"/>
              <a:t> burger</a:t>
            </a:r>
            <a:r>
              <a:rPr lang="en-US" altLang="ja-JP" dirty="0" smtClean="0"/>
              <a:t>”&gt;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&lt;a </a:t>
            </a:r>
            <a:r>
              <a:rPr lang="en-US" altLang="ja-JP" dirty="0" err="1" smtClean="0"/>
              <a:t>href</a:t>
            </a:r>
            <a:r>
              <a:rPr lang="en-US" altLang="ja-JP" dirty="0" smtClean="0"/>
              <a:t>=“#</a:t>
            </a:r>
            <a:r>
              <a:rPr lang="en-US" altLang="ja-JP" smtClean="0"/>
              <a:t>open”&gt;&lt;span&gt;&lt;/span&gt;&lt;/</a:t>
            </a:r>
            <a:r>
              <a:rPr lang="en-US" altLang="ja-JP" dirty="0" smtClean="0"/>
              <a:t>a&gt;</a:t>
            </a:r>
            <a:endParaRPr lang="en-US" altLang="ja-JP" dirty="0"/>
          </a:p>
          <a:p>
            <a:r>
              <a:rPr lang="en-US" altLang="ja-JP" dirty="0" smtClean="0"/>
              <a:t>    &lt;/</a:t>
            </a:r>
            <a:r>
              <a:rPr lang="en-US" altLang="ja-JP" dirty="0"/>
              <a:t>div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    &lt;</a:t>
            </a:r>
            <a:r>
              <a:rPr lang="en-US" altLang="ja-JP" dirty="0" err="1" smtClean="0"/>
              <a:t>ul</a:t>
            </a:r>
            <a:r>
              <a:rPr lang="en-US" altLang="ja-JP" dirty="0" smtClean="0"/>
              <a:t>&gt;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&lt;li class=“”&gt;&lt;a </a:t>
            </a:r>
            <a:r>
              <a:rPr lang="en-US" altLang="ja-JP" dirty="0" err="1" smtClean="0"/>
              <a:t>href</a:t>
            </a:r>
            <a:r>
              <a:rPr lang="en-US" altLang="ja-JP" dirty="0" smtClean="0"/>
              <a:t>=“”&gt;</a:t>
            </a:r>
            <a:r>
              <a:rPr lang="ja-JP" altLang="en-US" dirty="0" smtClean="0"/>
              <a:t>トップページ</a:t>
            </a:r>
            <a:r>
              <a:rPr lang="en-US" altLang="ja-JP" dirty="0" smtClean="0"/>
              <a:t>&lt;/a&gt;&lt;/li&gt;</a:t>
            </a:r>
          </a:p>
          <a:p>
            <a:r>
              <a:rPr lang="en-US" altLang="ja-JP" dirty="0" smtClean="0"/>
              <a:t>     &lt;</a:t>
            </a:r>
            <a:r>
              <a:rPr lang="en-US" altLang="ja-JP" dirty="0"/>
              <a:t>li class</a:t>
            </a:r>
            <a:r>
              <a:rPr lang="en-US" altLang="ja-JP" dirty="0" smtClean="0"/>
              <a:t>=“pc”&gt;&lt;</a:t>
            </a:r>
            <a:r>
              <a:rPr lang="en-US" altLang="ja-JP" dirty="0"/>
              <a:t>a </a:t>
            </a:r>
            <a:r>
              <a:rPr lang="en-US" altLang="ja-JP" dirty="0" err="1"/>
              <a:t>href</a:t>
            </a:r>
            <a:r>
              <a:rPr lang="en-US" altLang="ja-JP" dirty="0"/>
              <a:t>=“”&gt;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だけ</a:t>
            </a:r>
            <a:r>
              <a:rPr lang="en-US" altLang="ja-JP" dirty="0"/>
              <a:t>&lt;/a&gt;</a:t>
            </a:r>
            <a:r>
              <a:rPr lang="en-US" altLang="ja-JP" dirty="0" smtClean="0"/>
              <a:t>&lt;/</a:t>
            </a:r>
            <a:r>
              <a:rPr lang="en-US" altLang="ja-JP" dirty="0"/>
              <a:t>li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     </a:t>
            </a:r>
            <a:r>
              <a:rPr lang="en-US" altLang="ja-JP" dirty="0"/>
              <a:t>&lt;li class</a:t>
            </a:r>
            <a:r>
              <a:rPr lang="en-US" altLang="ja-JP" dirty="0" smtClean="0"/>
              <a:t>=“</a:t>
            </a:r>
            <a:r>
              <a:rPr lang="en-US" altLang="ja-JP" dirty="0" err="1" smtClean="0"/>
              <a:t>sp</a:t>
            </a:r>
            <a:r>
              <a:rPr lang="en-US" altLang="ja-JP" dirty="0" smtClean="0"/>
              <a:t>”&gt;&lt;</a:t>
            </a:r>
            <a:r>
              <a:rPr lang="en-US" altLang="ja-JP" dirty="0"/>
              <a:t>a </a:t>
            </a:r>
            <a:r>
              <a:rPr lang="en-US" altLang="ja-JP" dirty="0" err="1"/>
              <a:t>href</a:t>
            </a:r>
            <a:r>
              <a:rPr lang="en-US" altLang="ja-JP" dirty="0"/>
              <a:t>=“”&gt;</a:t>
            </a:r>
            <a:r>
              <a:rPr lang="ja-JP" altLang="en-US" dirty="0" smtClean="0"/>
              <a:t>スマオだけ</a:t>
            </a:r>
            <a:r>
              <a:rPr lang="en-US" altLang="ja-JP" dirty="0"/>
              <a:t>&lt;/a&gt;</a:t>
            </a:r>
            <a:r>
              <a:rPr lang="en-US" altLang="ja-JP" dirty="0" smtClean="0"/>
              <a:t>&lt;/</a:t>
            </a:r>
            <a:r>
              <a:rPr lang="en-US" altLang="ja-JP" dirty="0"/>
              <a:t>li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     &lt;</a:t>
            </a:r>
            <a:r>
              <a:rPr lang="en-US" altLang="ja-JP" dirty="0"/>
              <a:t>li class</a:t>
            </a:r>
            <a:r>
              <a:rPr lang="en-US" altLang="ja-JP" dirty="0" smtClean="0"/>
              <a:t>=“”&gt;</a:t>
            </a:r>
            <a:r>
              <a:rPr lang="en-US" altLang="ja-JP" dirty="0"/>
              <a:t>&lt;a </a:t>
            </a:r>
            <a:r>
              <a:rPr lang="en-US" altLang="ja-JP" dirty="0" err="1"/>
              <a:t>href</a:t>
            </a:r>
            <a:r>
              <a:rPr lang="en-US" altLang="ja-JP" dirty="0"/>
              <a:t>=“”&gt;</a:t>
            </a:r>
            <a:r>
              <a:rPr lang="ja-JP" altLang="en-US" dirty="0" smtClean="0"/>
              <a:t>共通</a:t>
            </a:r>
            <a:r>
              <a:rPr lang="en-US" altLang="ja-JP" dirty="0"/>
              <a:t>&lt;/a&gt;</a:t>
            </a:r>
            <a:r>
              <a:rPr lang="en-US" altLang="ja-JP" dirty="0" smtClean="0"/>
              <a:t>&lt;/</a:t>
            </a:r>
            <a:r>
              <a:rPr lang="en-US" altLang="ja-JP" dirty="0"/>
              <a:t>li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   &lt;/</a:t>
            </a:r>
            <a:r>
              <a:rPr lang="en-US" altLang="ja-JP" dirty="0" err="1" smtClean="0"/>
              <a:t>ul</a:t>
            </a:r>
            <a:r>
              <a:rPr lang="en-US" altLang="ja-JP" dirty="0" smtClean="0"/>
              <a:t>&gt;</a:t>
            </a:r>
          </a:p>
          <a:p>
            <a:r>
              <a:rPr lang="en-US" altLang="ja-JP" dirty="0" smtClean="0"/>
              <a:t> &lt;/</a:t>
            </a:r>
            <a:r>
              <a:rPr lang="en-US" altLang="ja-JP" dirty="0" err="1" smtClean="0"/>
              <a:t>nav</a:t>
            </a:r>
            <a:r>
              <a:rPr lang="en-US" altLang="ja-JP" dirty="0" smtClean="0"/>
              <a:t>&gt;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&lt;/header&gt;</a:t>
            </a:r>
          </a:p>
          <a:p>
            <a:r>
              <a:rPr kumimoji="1" lang="en-US" altLang="ja-JP" dirty="0" smtClean="0"/>
              <a:t>&lt;/body&gt;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6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168</Words>
  <Application>Microsoft Office PowerPoint</Application>
  <PresentationFormat>ワイド画面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おさらい演習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株式会社 あすまる</cp:lastModifiedBy>
  <cp:revision>40</cp:revision>
  <dcterms:created xsi:type="dcterms:W3CDTF">2021-05-12T00:29:35Z</dcterms:created>
  <dcterms:modified xsi:type="dcterms:W3CDTF">2021-05-20T23:33:54Z</dcterms:modified>
</cp:coreProperties>
</file>