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２０２１．０５．１</a:t>
            </a:r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en-US" altLang="ja-JP" dirty="0" smtClean="0">
                <a:latin typeface="+mj-ea"/>
              </a:rPr>
              <a:t>19</a:t>
            </a: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自分</a:t>
            </a:r>
            <a:r>
              <a:rPr lang="ja-JP" altLang="en-US" dirty="0" smtClean="0"/>
              <a:t>の作ったソースを見直しなさい。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INSERT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の分岐の条件を見直しなさい。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データベースへの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をまとめて行う</a:t>
            </a:r>
            <a:r>
              <a:rPr lang="en-US" altLang="ja-JP" dirty="0" smtClean="0"/>
              <a:t>PHP</a:t>
            </a:r>
            <a:r>
              <a:rPr lang="ja-JP" altLang="en-US" dirty="0" smtClean="0"/>
              <a:t>関数 </a:t>
            </a:r>
            <a:r>
              <a:rPr lang="en-US" altLang="ja-JP" dirty="0" err="1" smtClean="0"/>
              <a:t>dbInsertOrUpdate</a:t>
            </a:r>
            <a:r>
              <a:rPr lang="ja-JP" altLang="en-US" dirty="0" smtClean="0"/>
              <a:t>を作りなさい。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 smtClean="0"/>
              <a:t>setting.php</a:t>
            </a:r>
            <a:r>
              <a:rPr lang="ja-JP" altLang="en-US" dirty="0" smtClean="0"/>
              <a:t>に次の二つの入力コントロールを追加しなさい。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背景色：</a:t>
            </a:r>
            <a:r>
              <a:rPr lang="en-US" altLang="ja-JP" dirty="0" smtClean="0"/>
              <a:t>&lt;input type=“color” name=“</a:t>
            </a:r>
            <a:r>
              <a:rPr lang="en-US" altLang="ja-JP" dirty="0" err="1" smtClean="0"/>
              <a:t>bgcolor</a:t>
            </a:r>
            <a:r>
              <a:rPr lang="en-US" altLang="ja-JP" dirty="0" smtClean="0"/>
              <a:t>” id=“</a:t>
            </a:r>
            <a:r>
              <a:rPr lang="en-US" altLang="ja-JP" dirty="0" err="1" smtClean="0"/>
              <a:t>bgcolor</a:t>
            </a:r>
            <a:r>
              <a:rPr lang="en-US" altLang="ja-JP" dirty="0" smtClean="0"/>
              <a:t>”  value</a:t>
            </a:r>
            <a:r>
              <a:rPr lang="en-US" altLang="ja-JP" dirty="0"/>
              <a:t>=“” /&gt;</a:t>
            </a:r>
            <a:br>
              <a:rPr lang="en-US" altLang="ja-JP" dirty="0"/>
            </a:br>
            <a:r>
              <a:rPr lang="ja-JP" altLang="en-US" dirty="0" smtClean="0"/>
              <a:t>生年月日：</a:t>
            </a:r>
            <a:r>
              <a:rPr lang="en-US" altLang="ja-JP" dirty="0" smtClean="0"/>
              <a:t>&lt;</a:t>
            </a:r>
            <a:r>
              <a:rPr lang="en-US" altLang="ja-JP" dirty="0"/>
              <a:t>input type</a:t>
            </a:r>
            <a:r>
              <a:rPr lang="en-US" altLang="ja-JP" dirty="0" smtClean="0"/>
              <a:t>=“date” </a:t>
            </a:r>
            <a:r>
              <a:rPr lang="en-US" altLang="ja-JP" dirty="0"/>
              <a:t>name=“</a:t>
            </a:r>
            <a:r>
              <a:rPr lang="en-US" altLang="ja-JP" dirty="0" err="1"/>
              <a:t>bgcolor</a:t>
            </a:r>
            <a:r>
              <a:rPr lang="en-US" altLang="ja-JP" dirty="0"/>
              <a:t>” id=“</a:t>
            </a:r>
            <a:r>
              <a:rPr lang="en-US" altLang="ja-JP" dirty="0" err="1"/>
              <a:t>bgcolor</a:t>
            </a:r>
            <a:r>
              <a:rPr lang="en-US" altLang="ja-JP" dirty="0"/>
              <a:t>”  value=“” </a:t>
            </a:r>
            <a:r>
              <a:rPr lang="en-US" altLang="ja-JP" dirty="0" smtClean="0"/>
              <a:t>/&gt;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「背景色」を変更したら、</a:t>
            </a:r>
            <a:r>
              <a:rPr lang="en-US" altLang="ja-JP" dirty="0" smtClean="0"/>
              <a:t>body</a:t>
            </a:r>
            <a:r>
              <a:rPr lang="ja-JP" altLang="en-US" dirty="0" smtClean="0"/>
              <a:t>要素の背景色を</a:t>
            </a:r>
            <a:r>
              <a:rPr lang="en-US" altLang="ja-JP" dirty="0" err="1" smtClean="0"/>
              <a:t>jQuery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を用いて変更しなさい。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「背景色」と「生年月日」をデータベースに登録または更新して、なおかつセッションの値も更新しなさい。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835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if(!</a:t>
            </a:r>
            <a:r>
              <a:rPr kumimoji="1" lang="en-US" altLang="ja-JP" dirty="0" err="1" smtClean="0"/>
              <a:t>empry</a:t>
            </a:r>
            <a:r>
              <a:rPr kumimoji="1" lang="en-US" altLang="ja-JP" dirty="0" smtClean="0"/>
              <a:t>($_SESSION[‘</a:t>
            </a:r>
            <a:r>
              <a:rPr kumimoji="1" lang="en-US" altLang="ja-JP" dirty="0" err="1" smtClean="0"/>
              <a:t>logined</a:t>
            </a:r>
            <a:r>
              <a:rPr kumimoji="1" lang="en-US" altLang="ja-JP" dirty="0" smtClean="0"/>
              <a:t>’][‘</a:t>
            </a:r>
            <a:r>
              <a:rPr kumimoji="1" lang="ja-JP" altLang="en-US" dirty="0" smtClean="0"/>
              <a:t>出身地</a:t>
            </a:r>
            <a:r>
              <a:rPr kumimoji="1" lang="en-US" altLang="ja-JP" dirty="0" smtClean="0"/>
              <a:t>’]</a:t>
            </a:r>
            <a:r>
              <a:rPr kumimoji="1"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|| </a:t>
            </a:r>
            <a:r>
              <a:rPr lang="en-US" altLang="ja-JP" dirty="0"/>
              <a:t>$_SESSION[‘</a:t>
            </a:r>
            <a:r>
              <a:rPr lang="en-US" altLang="ja-JP" dirty="0" err="1"/>
              <a:t>logined</a:t>
            </a:r>
            <a:r>
              <a:rPr lang="en-US" altLang="ja-JP" dirty="0"/>
              <a:t>’][‘</a:t>
            </a:r>
            <a:r>
              <a:rPr lang="ja-JP" altLang="en-US" dirty="0"/>
              <a:t>出身地</a:t>
            </a:r>
            <a:r>
              <a:rPr lang="en-US" altLang="ja-JP" dirty="0" smtClean="0"/>
              <a:t>’] === ‘’</a:t>
            </a:r>
            <a:r>
              <a:rPr kumimoji="1" lang="ja-JP" altLang="en-US" dirty="0" smtClean="0"/>
              <a:t>）｛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UPDATE</a:t>
            </a:r>
          </a:p>
          <a:p>
            <a:pPr marL="0" indent="0">
              <a:buNone/>
            </a:pPr>
            <a:r>
              <a:rPr kumimoji="1" lang="ja-JP" altLang="en-US" dirty="0" smtClean="0"/>
              <a:t>｝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else</a:t>
            </a:r>
            <a:br>
              <a:rPr lang="en-US" altLang="ja-JP" dirty="0" smtClean="0"/>
            </a:b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 smtClean="0"/>
              <a:t>INSERT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</a:p>
          <a:p>
            <a:pPr marL="0" indent="0">
              <a:buNone/>
            </a:pPr>
            <a:r>
              <a:rPr lang="en-US" altLang="ja-JP" dirty="0"/>
              <a:t>$_SESSION[‘</a:t>
            </a:r>
            <a:r>
              <a:rPr lang="en-US" altLang="ja-JP" dirty="0" err="1"/>
              <a:t>logined</a:t>
            </a:r>
            <a:r>
              <a:rPr lang="en-US" altLang="ja-JP" dirty="0"/>
              <a:t>’][‘</a:t>
            </a:r>
            <a:r>
              <a:rPr lang="ja-JP" altLang="en-US" dirty="0"/>
              <a:t>出身地</a:t>
            </a:r>
            <a:r>
              <a:rPr lang="en-US" altLang="ja-JP" dirty="0" smtClean="0"/>
              <a:t>’] = (string) $_POST[‘place’];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923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テーブルの相関関係　</a:t>
            </a:r>
            <a:r>
              <a:rPr lang="en-US" altLang="ja-JP" dirty="0" smtClean="0"/>
              <a:t>ER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546537" y="1983346"/>
            <a:ext cx="2239852" cy="2743200"/>
            <a:chOff x="838199" y="1983346"/>
            <a:chExt cx="2239852" cy="2743200"/>
          </a:xfrm>
        </p:grpSpPr>
        <p:sp>
          <p:nvSpPr>
            <p:cNvPr id="3" name="正方形/長方形 2"/>
            <p:cNvSpPr/>
            <p:nvPr/>
          </p:nvSpPr>
          <p:spPr>
            <a:xfrm>
              <a:off x="838200" y="1983346"/>
              <a:ext cx="2239851" cy="2743200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kumimoji="1" lang="ja-JP" altLang="en-US" dirty="0" smtClean="0"/>
                <a:t>★　</a:t>
              </a:r>
              <a:r>
                <a:rPr kumimoji="1" lang="en-US" altLang="ja-JP" dirty="0" smtClean="0"/>
                <a:t>Id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smtClean="0"/>
                <a:t>name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smtClean="0"/>
                <a:t>email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smtClean="0"/>
                <a:t>gender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smtClean="0"/>
                <a:t>age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rg_date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up_date</a:t>
              </a:r>
              <a:endParaRPr lang="en-US" altLang="ja-JP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838199" y="2009104"/>
              <a:ext cx="2239851" cy="39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smtClean="0"/>
                <a:t>users</a:t>
              </a:r>
              <a:endParaRPr kumimoji="1" lang="ja-JP" altLang="en-US" b="1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423337" y="1983346"/>
            <a:ext cx="2239852" cy="2459865"/>
            <a:chOff x="6423337" y="1983346"/>
            <a:chExt cx="2239852" cy="2459865"/>
          </a:xfrm>
        </p:grpSpPr>
        <p:sp>
          <p:nvSpPr>
            <p:cNvPr id="5" name="正方形/長方形 4"/>
            <p:cNvSpPr/>
            <p:nvPr/>
          </p:nvSpPr>
          <p:spPr>
            <a:xfrm>
              <a:off x="6423338" y="2009104"/>
              <a:ext cx="2239851" cy="2434107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kumimoji="1" lang="ja-JP" altLang="en-US" dirty="0" smtClean="0"/>
                <a:t>★　</a:t>
              </a:r>
              <a:r>
                <a:rPr kumimoji="1" lang="en-US" altLang="ja-JP" dirty="0" smtClean="0"/>
                <a:t>Id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user_id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meta_key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meta_value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rg_date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up_date</a:t>
              </a:r>
              <a:endParaRPr lang="en-US" altLang="ja-JP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 smtClean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423337" y="1983346"/>
              <a:ext cx="2239851" cy="39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err="1" smtClean="0"/>
                <a:t>user_meta</a:t>
              </a:r>
              <a:endParaRPr kumimoji="1" lang="ja-JP" altLang="en-US" b="1" dirty="0"/>
            </a:p>
          </p:txBody>
        </p:sp>
      </p:grpSp>
      <p:cxnSp>
        <p:nvCxnSpPr>
          <p:cNvPr id="10" name="カギ線コネクタ 9"/>
          <p:cNvCxnSpPr/>
          <p:nvPr/>
        </p:nvCxnSpPr>
        <p:spPr>
          <a:xfrm>
            <a:off x="3786388" y="2665927"/>
            <a:ext cx="2636949" cy="360608"/>
          </a:xfrm>
          <a:prstGeom prst="bentConnector3">
            <a:avLst/>
          </a:prstGeom>
          <a:ln w="38100" cap="rnd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6423336" y="4587890"/>
            <a:ext cx="2239852" cy="2049092"/>
            <a:chOff x="6315180" y="2168738"/>
            <a:chExt cx="2239852" cy="2049092"/>
          </a:xfrm>
        </p:grpSpPr>
        <p:sp>
          <p:nvSpPr>
            <p:cNvPr id="12" name="正方形/長方形 11"/>
            <p:cNvSpPr/>
            <p:nvPr/>
          </p:nvSpPr>
          <p:spPr>
            <a:xfrm>
              <a:off x="6315181" y="2182969"/>
              <a:ext cx="2239851" cy="2034861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kumimoji="1" lang="ja-JP" altLang="en-US" dirty="0" smtClean="0"/>
                <a:t>★　</a:t>
              </a:r>
              <a:r>
                <a:rPr kumimoji="1" lang="en-US" altLang="ja-JP" dirty="0" smtClean="0"/>
                <a:t>Id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user_id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smtClean="0"/>
                <a:t>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rg_date</a:t>
              </a:r>
              <a:endParaRPr lang="en-US" altLang="ja-JP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ja-JP" altLang="en-US" dirty="0" smtClean="0"/>
                <a:t>　　</a:t>
              </a:r>
              <a:r>
                <a:rPr lang="en-US" altLang="ja-JP" dirty="0" err="1" smtClean="0"/>
                <a:t>up_date</a:t>
              </a:r>
              <a:endParaRPr lang="en-US" altLang="ja-JP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 smtClean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315180" y="2168738"/>
              <a:ext cx="2239851" cy="399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err="1" smtClean="0"/>
                <a:t>user_point</a:t>
              </a:r>
              <a:endParaRPr kumimoji="1" lang="ja-JP" altLang="en-US" b="1" dirty="0"/>
            </a:p>
          </p:txBody>
        </p:sp>
      </p:grpSp>
      <p:cxnSp>
        <p:nvCxnSpPr>
          <p:cNvPr id="14" name="カギ線コネクタ 13"/>
          <p:cNvCxnSpPr>
            <a:endCxn id="12" idx="1"/>
          </p:cNvCxnSpPr>
          <p:nvPr/>
        </p:nvCxnSpPr>
        <p:spPr>
          <a:xfrm rot="16200000" flipH="1">
            <a:off x="3856650" y="3052864"/>
            <a:ext cx="2953625" cy="2179750"/>
          </a:xfrm>
          <a:prstGeom prst="bentConnector2">
            <a:avLst/>
          </a:prstGeom>
          <a:ln w="38100" cap="rnd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71</Words>
  <Application>Microsoft Office PowerPoint</Application>
  <PresentationFormat>ワイド画面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Wingdings</vt:lpstr>
      <vt:lpstr>Office テーマ</vt:lpstr>
      <vt:lpstr>おさらい演習</vt:lpstr>
      <vt:lpstr>PowerPoint プレゼンテーション</vt:lpstr>
      <vt:lpstr>PowerPoint プレゼンテーション</vt:lpstr>
      <vt:lpstr>テーブルの相関関係　ER図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aaa</cp:lastModifiedBy>
  <cp:revision>34</cp:revision>
  <dcterms:created xsi:type="dcterms:W3CDTF">2021-05-12T00:29:35Z</dcterms:created>
  <dcterms:modified xsi:type="dcterms:W3CDTF">2021-05-19T03:58:09Z</dcterms:modified>
</cp:coreProperties>
</file>