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60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68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05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44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7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01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08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47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19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579F-7650-4936-A667-0D17DEB48928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0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C579F-7650-4936-A667-0D17DEB48928}" type="datetimeFigureOut">
              <a:rPr kumimoji="1" lang="ja-JP" altLang="en-US" smtClean="0"/>
              <a:t>2021/5/25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4394D-C6C6-4A1A-AD71-BB93666A4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65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jp/document/7.2/user/functions-datetime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おさらい演習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２０２１．０５．</a:t>
            </a:r>
            <a:r>
              <a:rPr kumimoji="1" lang="en-US" altLang="ja-JP" dirty="0" smtClean="0"/>
              <a:t>21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138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２０２１．０５．</a:t>
            </a:r>
            <a:r>
              <a:rPr lang="ja-JP" altLang="en-US" dirty="0" smtClean="0">
                <a:latin typeface="+mj-ea"/>
              </a:rPr>
              <a:t>２</a:t>
            </a:r>
            <a:r>
              <a:rPr lang="en-US" altLang="ja-JP" dirty="0" smtClean="0">
                <a:latin typeface="+mj-ea"/>
              </a:rPr>
              <a:t>1</a:t>
            </a:r>
          </a:p>
        </p:txBody>
      </p:sp>
      <p:sp>
        <p:nvSpPr>
          <p:cNvPr id="3" name="コンテンツ プレースホルダー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CSS</a:t>
            </a:r>
            <a:r>
              <a:rPr lang="ja-JP" altLang="en-US" dirty="0" err="1" smtClean="0"/>
              <a:t>だけで</a:t>
            </a:r>
            <a:r>
              <a:rPr lang="ja-JP" altLang="en-US" dirty="0" smtClean="0"/>
              <a:t>画像を使わずハンバーガーアイコンを作ろう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https://www.penseur.co.jp/blog/penseur/552/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HTML</a:t>
            </a:r>
            <a:r>
              <a:rPr lang="ja-JP" altLang="en-US" dirty="0" smtClean="0"/>
              <a:t>ファイルを作り、</a:t>
            </a:r>
            <a:r>
              <a:rPr lang="en-US" altLang="ja-JP" dirty="0" smtClean="0"/>
              <a:t>body</a:t>
            </a:r>
            <a:r>
              <a:rPr lang="ja-JP" altLang="en-US" dirty="0" smtClean="0"/>
              <a:t>要素内に</a:t>
            </a:r>
            <a:r>
              <a:rPr lang="en-US" altLang="ja-JP" dirty="0" smtClean="0"/>
              <a:t>header</a:t>
            </a:r>
            <a:r>
              <a:rPr lang="ja-JP" altLang="en-US" dirty="0" smtClean="0"/>
              <a:t>要素を作ろう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上記の</a:t>
            </a:r>
            <a:r>
              <a:rPr lang="en-US" altLang="ja-JP" dirty="0" smtClean="0"/>
              <a:t>header</a:t>
            </a:r>
            <a:r>
              <a:rPr lang="ja-JP" altLang="en-US" dirty="0" smtClean="0"/>
              <a:t>要素内に</a:t>
            </a:r>
            <a:r>
              <a:rPr lang="en-US" altLang="ja-JP" dirty="0" err="1" smtClean="0"/>
              <a:t>nav</a:t>
            </a:r>
            <a:r>
              <a:rPr lang="ja-JP" altLang="en-US" dirty="0" smtClean="0"/>
              <a:t>要素を作り、リスト（</a:t>
            </a:r>
            <a:r>
              <a:rPr lang="en-US" altLang="ja-JP" dirty="0" err="1" smtClean="0"/>
              <a:t>ul</a:t>
            </a:r>
            <a:r>
              <a:rPr lang="ja-JP" altLang="en-US" dirty="0" smtClean="0"/>
              <a:t>）要素を作ろう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/>
              <a:t>トップページ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 smtClean="0"/>
              <a:t>PC</a:t>
            </a:r>
            <a:r>
              <a:rPr lang="ja-JP" altLang="en-US" dirty="0" smtClean="0"/>
              <a:t>だけ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スマホ</a:t>
            </a:r>
            <a:r>
              <a:rPr lang="ja-JP" altLang="en-US" dirty="0" smtClean="0"/>
              <a:t>だけ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/>
              <a:t>共通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リストを横並びにしよう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 smtClean="0"/>
              <a:t>レスポンシブに対応しよう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あと</a:t>
            </a:r>
            <a:r>
              <a:rPr lang="ja-JP" altLang="en-US" dirty="0" smtClean="0"/>
              <a:t>は思い思いのアレンジを加えよう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1382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２０２１．０５．</a:t>
            </a:r>
            <a:r>
              <a:rPr lang="ja-JP" altLang="en-US" dirty="0" smtClean="0">
                <a:latin typeface="+mj-ea"/>
              </a:rPr>
              <a:t>２４①</a:t>
            </a:r>
            <a:endParaRPr lang="en-US" altLang="ja-JP" dirty="0" smtClean="0">
              <a:latin typeface="+mj-ea"/>
            </a:endParaRPr>
          </a:p>
        </p:txBody>
      </p:sp>
      <p:sp>
        <p:nvSpPr>
          <p:cNvPr id="3" name="コンテンツ プレースホルダー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PHP</a:t>
            </a:r>
            <a:r>
              <a:rPr lang="ja-JP" altLang="en-US" dirty="0" smtClean="0"/>
              <a:t>で現在時刻と曜日</a:t>
            </a:r>
            <a:r>
              <a:rPr lang="en-US" altLang="ja-JP" dirty="0" smtClean="0"/>
              <a:t>(</a:t>
            </a:r>
            <a:r>
              <a:rPr lang="ja-JP" altLang="en-US" dirty="0" smtClean="0"/>
              <a:t>英語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を表示しなさい。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例）　</a:t>
            </a:r>
            <a:r>
              <a:rPr lang="en-US" altLang="ja-JP" dirty="0" smtClean="0"/>
              <a:t>2021-05-24 </a:t>
            </a:r>
            <a:r>
              <a:rPr lang="en-US" altLang="ja-JP" smtClean="0"/>
              <a:t>09:07:30 Monday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PHP</a:t>
            </a:r>
            <a:r>
              <a:rPr lang="ja-JP" altLang="en-US" dirty="0" smtClean="0"/>
              <a:t>で</a:t>
            </a:r>
            <a:r>
              <a:rPr lang="en-US" altLang="ja-JP" dirty="0" smtClean="0"/>
              <a:t>20</a:t>
            </a:r>
            <a:r>
              <a:rPr lang="ja-JP" altLang="en-US" dirty="0" smtClean="0"/>
              <a:t>日後の日付と曜日</a:t>
            </a:r>
            <a:r>
              <a:rPr lang="en-US" altLang="ja-JP" dirty="0" smtClean="0"/>
              <a:t>(</a:t>
            </a:r>
            <a:r>
              <a:rPr lang="ja-JP" altLang="en-US" dirty="0" smtClean="0"/>
              <a:t>日本語</a:t>
            </a:r>
            <a:r>
              <a:rPr lang="en-US" altLang="ja-JP" dirty="0" smtClean="0"/>
              <a:t>)</a:t>
            </a:r>
            <a:r>
              <a:rPr lang="ja-JP" altLang="en-US" dirty="0" smtClean="0"/>
              <a:t>を表示しなさい。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ただし 次の関数を使いなさい。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date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mktime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PHP</a:t>
            </a:r>
            <a:r>
              <a:rPr lang="ja-JP" altLang="en-US" dirty="0" smtClean="0"/>
              <a:t>で今月のカレンダーをつくりなさい。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土は青字、日は赤字、本日は緑字にしなさい。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 smtClean="0"/>
              <a:t>HTML</a:t>
            </a:r>
            <a:r>
              <a:rPr lang="ja-JP" altLang="en-US" dirty="0" smtClean="0"/>
              <a:t>にボタンを用意して 押したら</a:t>
            </a:r>
            <a:r>
              <a:rPr lang="en-US" altLang="ja-JP" dirty="0" err="1" smtClean="0"/>
              <a:t>Javascript</a:t>
            </a:r>
            <a:r>
              <a:rPr lang="ja-JP" altLang="en-US" dirty="0" smtClean="0"/>
              <a:t>で現在時刻を以下のようにアラート表示しなさい。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「現在 </a:t>
            </a:r>
            <a:r>
              <a:rPr lang="en-US" altLang="ja-JP" dirty="0" smtClean="0"/>
              <a:t>2021</a:t>
            </a:r>
            <a:r>
              <a:rPr lang="ja-JP" altLang="en-US" dirty="0" smtClean="0"/>
              <a:t>年</a:t>
            </a:r>
            <a:r>
              <a:rPr lang="en-US" altLang="ja-JP" dirty="0" smtClean="0"/>
              <a:t>5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24</a:t>
            </a:r>
            <a:r>
              <a:rPr lang="ja-JP" altLang="en-US" dirty="0" smtClean="0"/>
              <a:t>日 </a:t>
            </a:r>
            <a:r>
              <a:rPr lang="en-US" altLang="ja-JP" dirty="0" smtClean="0"/>
              <a:t>xx</a:t>
            </a:r>
            <a:r>
              <a:rPr lang="ja-JP" altLang="en-US" dirty="0" smtClean="0"/>
              <a:t>時</a:t>
            </a:r>
            <a:r>
              <a:rPr lang="en-US" altLang="ja-JP" dirty="0" smtClean="0"/>
              <a:t>xx</a:t>
            </a:r>
            <a:r>
              <a:rPr lang="ja-JP" altLang="en-US" dirty="0" smtClean="0"/>
              <a:t>分</a:t>
            </a:r>
            <a:r>
              <a:rPr lang="en-US" altLang="ja-JP" dirty="0" smtClean="0"/>
              <a:t>xx</a:t>
            </a:r>
            <a:r>
              <a:rPr lang="ja-JP" altLang="en-US" dirty="0" smtClean="0"/>
              <a:t>秒」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9744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 smtClean="0"/>
              <a:t>２０２１．０５．</a:t>
            </a:r>
            <a:r>
              <a:rPr lang="ja-JP" altLang="en-US" dirty="0" smtClean="0">
                <a:latin typeface="+mj-ea"/>
              </a:rPr>
              <a:t>２４②</a:t>
            </a:r>
            <a:endParaRPr lang="en-US" altLang="ja-JP" dirty="0" smtClean="0">
              <a:latin typeface="+mj-ea"/>
            </a:endParaRPr>
          </a:p>
        </p:txBody>
      </p:sp>
      <p:sp>
        <p:nvSpPr>
          <p:cNvPr id="3" name="コンテンツ プレースホルダー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lang="en-US" altLang="ja-JP" dirty="0" smtClean="0"/>
              <a:t>PostgreSQL</a:t>
            </a:r>
            <a:r>
              <a:rPr lang="ja-JP" altLang="en-US" dirty="0" smtClean="0"/>
              <a:t>で「</a:t>
            </a:r>
            <a:r>
              <a:rPr lang="en-US" altLang="ja-JP" dirty="0" smtClean="0"/>
              <a:t>300÷4</a:t>
            </a:r>
            <a:r>
              <a:rPr lang="ja-JP" altLang="en-US" dirty="0" smtClean="0"/>
              <a:t>」の結果を表示しなさい。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ヒント</a:t>
            </a:r>
            <a:r>
              <a:rPr lang="en-US" altLang="ja-JP" dirty="0" smtClean="0"/>
              <a:t>) SELECT 1+1 AS </a:t>
            </a:r>
            <a:r>
              <a:rPr lang="en-US" altLang="ja-JP" dirty="0" err="1" smtClean="0"/>
              <a:t>ans</a:t>
            </a:r>
            <a:r>
              <a:rPr lang="en-US" altLang="ja-JP" dirty="0" smtClean="0"/>
              <a:t>;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altLang="ja-JP" dirty="0" smtClean="0"/>
              <a:t>PostgreSQL</a:t>
            </a:r>
            <a:r>
              <a:rPr lang="ja-JP" altLang="en-US" dirty="0" smtClean="0"/>
              <a:t>で現在時刻を表示しなさい。</a:t>
            </a:r>
            <a:br>
              <a:rPr lang="ja-JP" altLang="en-US" dirty="0" smtClean="0"/>
            </a:br>
            <a:r>
              <a:rPr lang="ja-JP" altLang="en-US" dirty="0" smtClean="0"/>
              <a:t>ヒント</a:t>
            </a:r>
            <a:r>
              <a:rPr lang="en-US" altLang="ja-JP" dirty="0"/>
              <a:t>) </a:t>
            </a:r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www.postgresql.jp/document/7.2/user/functions-datetime.html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altLang="ja-JP" dirty="0" smtClean="0"/>
              <a:t>PostgreSQL</a:t>
            </a:r>
            <a:r>
              <a:rPr lang="ja-JP" altLang="en-US" dirty="0" smtClean="0"/>
              <a:t>で</a:t>
            </a:r>
            <a:r>
              <a:rPr lang="en-US" altLang="ja-JP" dirty="0" smtClean="0"/>
              <a:t>15</a:t>
            </a:r>
            <a:r>
              <a:rPr lang="ja-JP" altLang="en-US" dirty="0" smtClean="0"/>
              <a:t>日後の日付を表示しなさい</a:t>
            </a:r>
            <a:r>
              <a:rPr lang="en-US" altLang="ja-JP" dirty="0" smtClean="0"/>
              <a:t>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altLang="ja-JP" dirty="0" smtClean="0"/>
              <a:t>PostgreSQL</a:t>
            </a:r>
            <a:r>
              <a:rPr lang="ja-JP" altLang="en-US" dirty="0" smtClean="0"/>
              <a:t>で</a:t>
            </a:r>
            <a:r>
              <a:rPr lang="en-US" altLang="ja-JP" dirty="0" err="1" smtClean="0"/>
              <a:t>testdb</a:t>
            </a:r>
            <a:r>
              <a:rPr lang="ja-JP" altLang="en-US" dirty="0" smtClean="0"/>
              <a:t>の</a:t>
            </a:r>
            <a:r>
              <a:rPr lang="en-US" altLang="ja-JP" dirty="0" smtClean="0"/>
              <a:t>users</a:t>
            </a:r>
            <a:r>
              <a:rPr lang="ja-JP" altLang="en-US" dirty="0" smtClean="0"/>
              <a:t>テーブルから 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が</a:t>
            </a:r>
            <a:r>
              <a:rPr lang="en-US" altLang="ja-JP" dirty="0" smtClean="0"/>
              <a:t>2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4</a:t>
            </a:r>
            <a:r>
              <a:rPr lang="ja-JP" altLang="en-US" dirty="0" err="1" smtClean="0"/>
              <a:t>までの</a:t>
            </a:r>
            <a:r>
              <a:rPr lang="ja-JP" altLang="en-US" dirty="0" smtClean="0"/>
              <a:t>人を抽出してください。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en-US" altLang="ja-JP" dirty="0"/>
              <a:t>PostgreSQL</a:t>
            </a:r>
            <a:r>
              <a:rPr lang="ja-JP" altLang="en-US" dirty="0"/>
              <a:t>で</a:t>
            </a:r>
            <a:r>
              <a:rPr lang="en-US" altLang="ja-JP" dirty="0" err="1"/>
              <a:t>testdb</a:t>
            </a:r>
            <a:r>
              <a:rPr lang="ja-JP" altLang="en-US" dirty="0"/>
              <a:t>の</a:t>
            </a:r>
            <a:r>
              <a:rPr lang="en-US" altLang="ja-JP" dirty="0"/>
              <a:t>users</a:t>
            </a:r>
            <a:r>
              <a:rPr lang="ja-JP" altLang="en-US" dirty="0"/>
              <a:t>テーブルから </a:t>
            </a:r>
            <a:r>
              <a:rPr lang="en-US" altLang="ja-JP" dirty="0"/>
              <a:t>id</a:t>
            </a:r>
            <a:r>
              <a:rPr lang="ja-JP" altLang="en-US" dirty="0" smtClean="0"/>
              <a:t>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と</a:t>
            </a:r>
            <a:r>
              <a:rPr lang="en-US" altLang="ja-JP" dirty="0" smtClean="0"/>
              <a:t>3</a:t>
            </a:r>
            <a:r>
              <a:rPr lang="ja-JP" altLang="en-US" dirty="0" smtClean="0"/>
              <a:t>と</a:t>
            </a:r>
            <a:r>
              <a:rPr lang="en-US" altLang="ja-JP" dirty="0" smtClean="0"/>
              <a:t>4</a:t>
            </a:r>
            <a:r>
              <a:rPr lang="ja-JP" altLang="en-US" dirty="0" smtClean="0"/>
              <a:t>の</a:t>
            </a:r>
            <a:r>
              <a:rPr lang="ja-JP" altLang="en-US" dirty="0"/>
              <a:t>人を抽出してください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514350" indent="-514350">
              <a:buFont typeface="+mj-lt"/>
              <a:buAutoNum type="arabicPeriod" startAt="5"/>
            </a:pPr>
            <a:r>
              <a:rPr lang="ja-JP" altLang="en-US" dirty="0" smtClean="0"/>
              <a:t>テーブルを指定せずに</a:t>
            </a:r>
            <a:r>
              <a:rPr lang="en-US" altLang="ja-JP" dirty="0" smtClean="0"/>
              <a:t>SELECT</a:t>
            </a:r>
            <a:r>
              <a:rPr lang="ja-JP" altLang="en-US" dirty="0" smtClean="0"/>
              <a:t>文で３行</a:t>
            </a:r>
            <a:r>
              <a:rPr lang="en-US" altLang="ja-JP" dirty="0" smtClean="0"/>
              <a:t>(1,2,3)</a:t>
            </a:r>
            <a:r>
              <a:rPr lang="ja-JP" altLang="en-US" dirty="0" smtClean="0"/>
              <a:t>作りなさい。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ヒント）　</a:t>
            </a:r>
            <a:r>
              <a:rPr lang="en-US" altLang="ja-JP" dirty="0" smtClean="0"/>
              <a:t>UNION</a:t>
            </a:r>
            <a:endParaRPr lang="en-US" altLang="ja-JP" dirty="0"/>
          </a:p>
          <a:p>
            <a:pPr marL="514350" indent="-514350">
              <a:buFont typeface="+mj-lt"/>
              <a:buAutoNum type="arabicPeriod" startAt="5"/>
            </a:pPr>
            <a:endParaRPr lang="en-US" altLang="ja-JP" dirty="0"/>
          </a:p>
          <a:p>
            <a:pPr marL="514350" indent="-514350">
              <a:buFont typeface="+mj-lt"/>
              <a:buAutoNum type="arabicPeriod" startAt="5"/>
            </a:pP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6754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</TotalTime>
  <Words>43</Words>
  <Application>Microsoft Office PowerPoint</Application>
  <PresentationFormat>ワイド画面</PresentationFormat>
  <Paragraphs>25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おさらい演習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おさらい演習</dc:title>
  <dc:creator>aaa</dc:creator>
  <cp:lastModifiedBy>aaa</cp:lastModifiedBy>
  <cp:revision>51</cp:revision>
  <dcterms:created xsi:type="dcterms:W3CDTF">2021-05-12T00:29:35Z</dcterms:created>
  <dcterms:modified xsi:type="dcterms:W3CDTF">2021-05-25T07:21:39Z</dcterms:modified>
</cp:coreProperties>
</file>