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60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8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05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44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7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01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08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47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19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0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65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mpyw/items/8f8989f8575159ce95fc" TargetMode="External"/><Relationship Id="rId2" Type="http://schemas.openxmlformats.org/officeDocument/2006/relationships/hyperlink" Target="https://www.php.net/manual/ja/function.session-destroy.php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おさらい演習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２０２１．０５．</a:t>
            </a:r>
            <a:r>
              <a:rPr kumimoji="1" lang="en-US" altLang="ja-JP" dirty="0" smtClean="0"/>
              <a:t>26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138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２０２１．０５．</a:t>
            </a:r>
            <a:r>
              <a:rPr lang="ja-JP" altLang="en-US" dirty="0" smtClean="0">
                <a:latin typeface="+mj-ea"/>
              </a:rPr>
              <a:t>２</a:t>
            </a:r>
            <a:r>
              <a:rPr lang="ja-JP" altLang="en-US" dirty="0" smtClean="0">
                <a:latin typeface="+mj-ea"/>
              </a:rPr>
              <a:t>６　①</a:t>
            </a:r>
            <a:endParaRPr lang="en-US" altLang="ja-JP" dirty="0" smtClean="0">
              <a:latin typeface="+mj-ea"/>
            </a:endParaRPr>
          </a:p>
        </p:txBody>
      </p:sp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/>
              <a:t>【</a:t>
            </a:r>
            <a:r>
              <a:rPr lang="ja-JP" altLang="en-US" dirty="0" smtClean="0"/>
              <a:t>セキュリティ強化</a:t>
            </a:r>
            <a:r>
              <a:rPr lang="en-US" altLang="ja-JP" dirty="0" smtClean="0"/>
              <a:t>】</a:t>
            </a:r>
            <a:br>
              <a:rPr lang="en-US" altLang="ja-JP" dirty="0" smtClean="0"/>
            </a:br>
            <a:r>
              <a:rPr lang="ja-JP" altLang="en-US" dirty="0" smtClean="0"/>
              <a:t>以下は「</a:t>
            </a:r>
            <a:r>
              <a:rPr lang="en-US" altLang="ja-JP" dirty="0"/>
              <a:t>CSRF(</a:t>
            </a:r>
            <a:r>
              <a:rPr lang="ja-JP" altLang="en-US" dirty="0"/>
              <a:t>クロスサイトリクエストフォージェリ</a:t>
            </a:r>
            <a:r>
              <a:rPr lang="en-US" altLang="ja-JP" dirty="0" smtClean="0"/>
              <a:t>)</a:t>
            </a:r>
            <a:r>
              <a:rPr lang="ja-JP" altLang="en-US" dirty="0" smtClean="0"/>
              <a:t>」対策の簡単な例です。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以前作ったログインの演習プログラムにて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ログイン直後に「</a:t>
            </a:r>
            <a:r>
              <a:rPr lang="en-US" altLang="ja-JP" dirty="0" err="1"/>
              <a:t>session_regenerate_id</a:t>
            </a:r>
            <a:r>
              <a:rPr lang="en-US" altLang="ja-JP" dirty="0" smtClean="0"/>
              <a:t>()</a:t>
            </a:r>
            <a:r>
              <a:rPr lang="ja-JP" altLang="en-US" dirty="0" smtClean="0"/>
              <a:t>」を追加しなさい。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https://www.php.net/manual/ja/function.session-regenerate-id.php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以前</a:t>
            </a:r>
            <a:r>
              <a:rPr lang="ja-JP" altLang="en-US" dirty="0" smtClean="0"/>
              <a:t>作ったログアウトを行うユーザー関数「</a:t>
            </a:r>
            <a:r>
              <a:rPr lang="en-US" altLang="ja-JP" dirty="0" smtClean="0"/>
              <a:t>logout</a:t>
            </a:r>
            <a:r>
              <a:rPr lang="ja-JP" altLang="en-US" dirty="0" smtClean="0"/>
              <a:t>」の最後に「</a:t>
            </a:r>
            <a:r>
              <a:rPr lang="en-US" altLang="ja-JP" dirty="0" err="1"/>
              <a:t>session_destroy</a:t>
            </a:r>
            <a:r>
              <a:rPr lang="en-US" altLang="ja-JP" dirty="0"/>
              <a:t> </a:t>
            </a:r>
            <a:r>
              <a:rPr lang="en-US" altLang="ja-JP" dirty="0" smtClean="0"/>
              <a:t>()</a:t>
            </a:r>
            <a:r>
              <a:rPr lang="ja-JP" altLang="en-US" dirty="0" smtClean="0"/>
              <a:t>」を追加しなさい。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www.php.net/manual/ja/function.session-destroy.php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参考</a:t>
            </a:r>
            <a:r>
              <a:rPr lang="ja-JP" altLang="en-US" dirty="0" smtClean="0"/>
              <a:t>ページの「</a:t>
            </a:r>
            <a:r>
              <a:rPr lang="en-US" altLang="ja-JP" dirty="0" err="1" smtClean="0"/>
              <a:t>CsrfValidator</a:t>
            </a:r>
            <a:r>
              <a:rPr lang="ja-JP" altLang="en-US" dirty="0" smtClean="0"/>
              <a:t>」クラスを</a:t>
            </a:r>
            <a:r>
              <a:rPr lang="en-US" altLang="ja-JP" dirty="0" err="1" smtClean="0"/>
              <a:t>functions.php</a:t>
            </a:r>
            <a:r>
              <a:rPr lang="ja-JP" altLang="en-US" dirty="0" smtClean="0"/>
              <a:t>に追加しなさい。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qiita.com/mpyw/items/8f8989f8575159ce95fc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マイページの</a:t>
            </a:r>
            <a:r>
              <a:rPr lang="en-US" altLang="ja-JP" dirty="0" smtClean="0"/>
              <a:t>form</a:t>
            </a:r>
            <a:r>
              <a:rPr lang="ja-JP" altLang="en-US" dirty="0" smtClean="0"/>
              <a:t>タグ内に以下を追加しなさい。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&lt;input type="hidden" name="token" value="&lt;?=</a:t>
            </a:r>
            <a:r>
              <a:rPr lang="en-US" altLang="ja-JP" dirty="0" err="1"/>
              <a:t>CsrfValidator</a:t>
            </a:r>
            <a:r>
              <a:rPr lang="en-US" altLang="ja-JP" dirty="0"/>
              <a:t>::generate</a:t>
            </a:r>
            <a:r>
              <a:rPr lang="en-US" altLang="ja-JP" dirty="0" smtClean="0"/>
              <a:t>()?&gt;"&gt;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マイページの</a:t>
            </a:r>
            <a:r>
              <a:rPr lang="en-US" altLang="ja-JP" dirty="0" err="1" smtClean="0"/>
              <a:t>session_start</a:t>
            </a:r>
            <a:r>
              <a:rPr lang="en-US" altLang="ja-JP" dirty="0" smtClean="0"/>
              <a:t>()</a:t>
            </a:r>
            <a:r>
              <a:rPr lang="ja-JP" altLang="en-US" dirty="0" smtClean="0"/>
              <a:t>後に参考ページの</a:t>
            </a:r>
            <a:r>
              <a:rPr lang="ja-JP" altLang="en-US" dirty="0"/>
              <a:t>検証するとき</a:t>
            </a:r>
            <a:r>
              <a:rPr lang="en-US" altLang="ja-JP" dirty="0"/>
              <a:t>(</a:t>
            </a:r>
            <a:r>
              <a:rPr lang="ja-JP" altLang="en-US" dirty="0"/>
              <a:t>返り値チェックタイプ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を追加しなさい。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38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２０２１．０５．</a:t>
            </a:r>
            <a:r>
              <a:rPr lang="ja-JP" altLang="en-US" dirty="0" smtClean="0">
                <a:latin typeface="+mj-ea"/>
              </a:rPr>
              <a:t>２</a:t>
            </a:r>
            <a:r>
              <a:rPr lang="ja-JP" altLang="en-US" dirty="0" smtClean="0">
                <a:latin typeface="+mj-ea"/>
              </a:rPr>
              <a:t>６　②</a:t>
            </a:r>
            <a:endParaRPr lang="en-US" altLang="ja-JP" dirty="0" smtClean="0">
              <a:latin typeface="+mj-ea"/>
            </a:endParaRPr>
          </a:p>
        </p:txBody>
      </p:sp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/>
              <a:t>【</a:t>
            </a:r>
            <a:r>
              <a:rPr lang="en-US" altLang="ja-JP" dirty="0"/>
              <a:t>SEO</a:t>
            </a:r>
            <a:r>
              <a:rPr lang="en-US" altLang="ja-JP" dirty="0" smtClean="0"/>
              <a:t>】</a:t>
            </a:r>
            <a:br>
              <a:rPr lang="en-US" altLang="ja-JP" dirty="0" smtClean="0"/>
            </a:br>
            <a:r>
              <a:rPr lang="ja-JP" altLang="en-US" dirty="0" smtClean="0"/>
              <a:t>以下は「検索エンジン</a:t>
            </a:r>
            <a:r>
              <a:rPr lang="ja-JP" altLang="en-US" dirty="0" smtClean="0"/>
              <a:t>」対策（</a:t>
            </a:r>
            <a:r>
              <a:rPr lang="en-US" altLang="ja-JP" dirty="0" smtClean="0"/>
              <a:t>SEO</a:t>
            </a:r>
            <a:r>
              <a:rPr lang="ja-JP" altLang="en-US" dirty="0" smtClean="0"/>
              <a:t>）の簡単な例です。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HTML</a:t>
            </a:r>
            <a:r>
              <a:rPr lang="ja-JP" altLang="en-US" dirty="0" smtClean="0"/>
              <a:t>ファイルを用意しなさい。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head</a:t>
            </a:r>
            <a:r>
              <a:rPr lang="ja-JP" altLang="en-US" dirty="0" smtClean="0"/>
              <a:t>タグ内に次ページの内容を追加しなさい。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検索</a:t>
            </a:r>
            <a:r>
              <a:rPr lang="ja-JP" altLang="en-US" dirty="0" smtClean="0"/>
              <a:t>させたい言葉を大項目、中項目、小項目の順に用意しなさい。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上記　３項目を</a:t>
            </a:r>
            <a:r>
              <a:rPr lang="en-US" altLang="ja-JP" dirty="0" smtClean="0"/>
              <a:t>&lt;h1&gt;&lt;h2&gt;&lt;h3&gt;</a:t>
            </a:r>
            <a:r>
              <a:rPr lang="ja-JP" altLang="en-US" dirty="0" smtClean="0"/>
              <a:t>の順に</a:t>
            </a:r>
            <a:r>
              <a:rPr lang="en-US" altLang="ja-JP" dirty="0" smtClean="0"/>
              <a:t>header</a:t>
            </a:r>
            <a:r>
              <a:rPr lang="ja-JP" altLang="en-US" dirty="0" smtClean="0"/>
              <a:t>タグ内に追加しなさい。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本文、フッター内にも</a:t>
            </a:r>
            <a:r>
              <a:rPr lang="en-US" altLang="ja-JP" dirty="0" smtClean="0"/>
              <a:t>3</a:t>
            </a:r>
            <a:r>
              <a:rPr lang="ja-JP" altLang="en-US" dirty="0" smtClean="0"/>
              <a:t>の項目が入るようにしなさい。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1730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head</a:t>
            </a:r>
            <a:r>
              <a:rPr kumimoji="1" lang="ja-JP" altLang="en-US" dirty="0" smtClean="0"/>
              <a:t>タグ内の追記事項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en-US" altLang="ja-JP" dirty="0"/>
              <a:t>&lt;meta name="viewport" content="width=device-width"&gt;</a:t>
            </a:r>
          </a:p>
          <a:p>
            <a:pPr marL="0" indent="0">
              <a:buNone/>
            </a:pPr>
            <a:r>
              <a:rPr lang="en-US" altLang="ja-JP" dirty="0" smtClean="0"/>
              <a:t>&lt;</a:t>
            </a:r>
            <a:r>
              <a:rPr lang="en-US" altLang="ja-JP" dirty="0"/>
              <a:t>meta name="robots" content="index,</a:t>
            </a:r>
            <a:r>
              <a:rPr lang="ja-JP" altLang="en-US" dirty="0"/>
              <a:t>　</a:t>
            </a:r>
            <a:r>
              <a:rPr lang="en-US" altLang="ja-JP" dirty="0"/>
              <a:t>follow"&gt;</a:t>
            </a:r>
          </a:p>
          <a:p>
            <a:pPr marL="0" indent="0">
              <a:buNone/>
            </a:pPr>
            <a:r>
              <a:rPr lang="en-US" altLang="ja-JP" dirty="0" smtClean="0"/>
              <a:t>&lt;</a:t>
            </a:r>
            <a:r>
              <a:rPr lang="en-US" altLang="ja-JP" dirty="0"/>
              <a:t>meta name</a:t>
            </a:r>
            <a:r>
              <a:rPr lang="en-US" altLang="ja-JP" dirty="0" smtClean="0"/>
              <a:t>=“description” </a:t>
            </a:r>
            <a:r>
              <a:rPr lang="en-US" altLang="ja-JP" dirty="0"/>
              <a:t>content</a:t>
            </a:r>
            <a:r>
              <a:rPr lang="en-US" altLang="ja-JP" dirty="0" smtClean="0"/>
              <a:t>=“</a:t>
            </a:r>
            <a:r>
              <a:rPr lang="ja-JP" altLang="en-US" dirty="0" smtClean="0"/>
              <a:t>概要</a:t>
            </a:r>
            <a:r>
              <a:rPr lang="en-US" altLang="ja-JP" dirty="0" smtClean="0"/>
              <a:t>"&gt;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&lt;</a:t>
            </a:r>
            <a:r>
              <a:rPr lang="en-US" altLang="ja-JP" dirty="0"/>
              <a:t>meta name="keywords" content="</a:t>
            </a:r>
            <a:r>
              <a:rPr lang="ja-JP" altLang="en-US" dirty="0"/>
              <a:t>キーワード</a:t>
            </a:r>
            <a:r>
              <a:rPr lang="en-US" altLang="ja-JP" dirty="0"/>
              <a:t>"&gt;</a:t>
            </a:r>
          </a:p>
          <a:p>
            <a:pPr marL="0" indent="0">
              <a:buNone/>
            </a:pPr>
            <a:r>
              <a:rPr lang="en-US" altLang="ja-JP" dirty="0" smtClean="0"/>
              <a:t>&lt;</a:t>
            </a:r>
            <a:r>
              <a:rPr lang="en-US" altLang="ja-JP" dirty="0"/>
              <a:t>meta name="format-detection" content="telephone=no"&gt;</a:t>
            </a:r>
          </a:p>
          <a:p>
            <a:pPr marL="0" indent="0">
              <a:buNone/>
            </a:pPr>
            <a:r>
              <a:rPr lang="en-US" altLang="ja-JP" dirty="0" smtClean="0"/>
              <a:t>&lt;</a:t>
            </a:r>
            <a:r>
              <a:rPr lang="en-US" altLang="ja-JP" dirty="0"/>
              <a:t>meta http-</a:t>
            </a:r>
            <a:r>
              <a:rPr lang="en-US" altLang="ja-JP" dirty="0" err="1"/>
              <a:t>equiv</a:t>
            </a:r>
            <a:r>
              <a:rPr lang="en-US" altLang="ja-JP" dirty="0"/>
              <a:t>="X-UA-Compatible" content="IE=edge"&gt;&lt;!--IE</a:t>
            </a:r>
            <a:r>
              <a:rPr lang="ja-JP" altLang="en-US" dirty="0"/>
              <a:t>対策</a:t>
            </a:r>
            <a:r>
              <a:rPr lang="en-US" altLang="ja-JP" dirty="0"/>
              <a:t>--&gt;</a:t>
            </a:r>
          </a:p>
          <a:p>
            <a:pPr marL="0" indent="0">
              <a:buNone/>
            </a:pPr>
            <a:r>
              <a:rPr lang="en-US" altLang="ja-JP" dirty="0" smtClean="0"/>
              <a:t>&lt;!-- </a:t>
            </a:r>
            <a:r>
              <a:rPr lang="en-US" altLang="ja-JP" dirty="0"/>
              <a:t>▼OGP</a:t>
            </a:r>
            <a:r>
              <a:rPr lang="ja-JP" altLang="en-US" dirty="0"/>
              <a:t>の設定 </a:t>
            </a:r>
            <a:r>
              <a:rPr lang="en-US" altLang="ja-JP" dirty="0"/>
              <a:t>--&gt;</a:t>
            </a:r>
          </a:p>
          <a:p>
            <a:pPr marL="0" indent="0">
              <a:buNone/>
            </a:pPr>
            <a:r>
              <a:rPr lang="en-US" altLang="ja-JP" dirty="0" smtClean="0"/>
              <a:t>&lt;</a:t>
            </a:r>
            <a:r>
              <a:rPr lang="en-US" altLang="ja-JP" dirty="0"/>
              <a:t>meta property="</a:t>
            </a:r>
            <a:r>
              <a:rPr lang="en-US" altLang="ja-JP" dirty="0" err="1"/>
              <a:t>og:type</a:t>
            </a:r>
            <a:r>
              <a:rPr lang="en-US" altLang="ja-JP" dirty="0"/>
              <a:t>" content="article"&gt;</a:t>
            </a:r>
          </a:p>
          <a:p>
            <a:pPr marL="0" indent="0">
              <a:buNone/>
            </a:pPr>
            <a:r>
              <a:rPr lang="en-US" altLang="ja-JP" dirty="0" smtClean="0"/>
              <a:t>&lt;</a:t>
            </a:r>
            <a:r>
              <a:rPr lang="en-US" altLang="ja-JP" dirty="0"/>
              <a:t>meta property="</a:t>
            </a:r>
            <a:r>
              <a:rPr lang="en-US" altLang="ja-JP" dirty="0" err="1"/>
              <a:t>og:title</a:t>
            </a:r>
            <a:r>
              <a:rPr lang="en-US" altLang="ja-JP" dirty="0"/>
              <a:t>" content</a:t>
            </a:r>
            <a:r>
              <a:rPr lang="en-US" altLang="ja-JP" dirty="0" smtClean="0"/>
              <a:t>="</a:t>
            </a:r>
            <a:r>
              <a:rPr lang="ja-JP" altLang="en-US" dirty="0"/>
              <a:t>概要</a:t>
            </a:r>
            <a:r>
              <a:rPr lang="en-US" altLang="ja-JP" dirty="0" smtClean="0"/>
              <a:t>"&gt;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&lt;</a:t>
            </a:r>
            <a:r>
              <a:rPr lang="en-US" altLang="ja-JP" dirty="0"/>
              <a:t>meta property="</a:t>
            </a:r>
            <a:r>
              <a:rPr lang="en-US" altLang="ja-JP" dirty="0" err="1"/>
              <a:t>og:description</a:t>
            </a:r>
            <a:r>
              <a:rPr lang="en-US" altLang="ja-JP" dirty="0"/>
              <a:t>" content="</a:t>
            </a:r>
            <a:r>
              <a:rPr lang="ja-JP" altLang="en-US" dirty="0"/>
              <a:t>運営団体</a:t>
            </a:r>
            <a:r>
              <a:rPr lang="en-US" altLang="ja-JP" dirty="0"/>
              <a:t>"&gt;</a:t>
            </a:r>
          </a:p>
          <a:p>
            <a:pPr marL="0" indent="0">
              <a:buNone/>
            </a:pPr>
            <a:r>
              <a:rPr lang="en-US" altLang="ja-JP" dirty="0" smtClean="0"/>
              <a:t>&lt;</a:t>
            </a:r>
            <a:r>
              <a:rPr lang="en-US" altLang="ja-JP" dirty="0"/>
              <a:t>meta property="</a:t>
            </a:r>
            <a:r>
              <a:rPr lang="en-US" altLang="ja-JP" dirty="0" err="1"/>
              <a:t>og:locale</a:t>
            </a:r>
            <a:r>
              <a:rPr lang="en-US" altLang="ja-JP" dirty="0"/>
              <a:t>" content="</a:t>
            </a:r>
            <a:r>
              <a:rPr lang="en-US" altLang="ja-JP" dirty="0" err="1"/>
              <a:t>ja_JP</a:t>
            </a:r>
            <a:r>
              <a:rPr lang="en-US" altLang="ja-JP" dirty="0"/>
              <a:t>"&gt;</a:t>
            </a:r>
          </a:p>
          <a:p>
            <a:pPr marL="0" indent="0">
              <a:buNone/>
            </a:pPr>
            <a:r>
              <a:rPr lang="en-US" altLang="ja-JP" dirty="0" smtClean="0"/>
              <a:t>&lt;!-- </a:t>
            </a:r>
            <a:r>
              <a:rPr lang="en-US" altLang="ja-JP" dirty="0"/>
              <a:t>▼Twitter Cards</a:t>
            </a:r>
            <a:r>
              <a:rPr lang="ja-JP" altLang="en-US" dirty="0"/>
              <a:t>の設定</a:t>
            </a:r>
            <a:r>
              <a:rPr lang="en-US" altLang="ja-JP" dirty="0"/>
              <a:t>--&gt;</a:t>
            </a:r>
          </a:p>
          <a:p>
            <a:pPr marL="0" indent="0">
              <a:buNone/>
            </a:pPr>
            <a:r>
              <a:rPr lang="en-US" altLang="ja-JP" dirty="0" smtClean="0"/>
              <a:t>&lt;</a:t>
            </a:r>
            <a:r>
              <a:rPr lang="en-US" altLang="ja-JP" dirty="0"/>
              <a:t>meta name="</a:t>
            </a:r>
            <a:r>
              <a:rPr lang="en-US" altLang="ja-JP" dirty="0" err="1"/>
              <a:t>twitter:card</a:t>
            </a:r>
            <a:r>
              <a:rPr lang="en-US" altLang="ja-JP" dirty="0"/>
              <a:t>" content="summary"&gt;&lt;!--</a:t>
            </a:r>
            <a:r>
              <a:rPr lang="ja-JP" altLang="en-US" dirty="0"/>
              <a:t>大きい画像があれば</a:t>
            </a:r>
            <a:r>
              <a:rPr lang="en-US" altLang="ja-JP" dirty="0" err="1"/>
              <a:t>summary_large_image</a:t>
            </a:r>
            <a:r>
              <a:rPr lang="en-US" altLang="ja-JP" dirty="0"/>
              <a:t>--&gt;</a:t>
            </a:r>
          </a:p>
          <a:p>
            <a:pPr marL="0" indent="0">
              <a:buNone/>
            </a:pPr>
            <a:r>
              <a:rPr lang="en-US" altLang="ja-JP" dirty="0" smtClean="0"/>
              <a:t>&lt;</a:t>
            </a:r>
            <a:r>
              <a:rPr lang="en-US" altLang="ja-JP" dirty="0"/>
              <a:t>meta name="</a:t>
            </a:r>
            <a:r>
              <a:rPr lang="en-US" altLang="ja-JP" dirty="0" err="1"/>
              <a:t>twitter:site</a:t>
            </a:r>
            <a:r>
              <a:rPr lang="en-US" altLang="ja-JP" dirty="0"/>
              <a:t>" content</a:t>
            </a:r>
            <a:r>
              <a:rPr lang="en-US" altLang="ja-JP" dirty="0" smtClean="0"/>
              <a:t>="</a:t>
            </a:r>
            <a:r>
              <a:rPr lang="ja-JP" altLang="en-US" dirty="0"/>
              <a:t>概要</a:t>
            </a:r>
            <a:r>
              <a:rPr lang="en-US" altLang="ja-JP" dirty="0" smtClean="0"/>
              <a:t>"&gt;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55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40</Words>
  <Application>Microsoft Office PowerPoint</Application>
  <PresentationFormat>ワイド画面</PresentationFormat>
  <Paragraphs>31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おさらい演習</vt:lpstr>
      <vt:lpstr>PowerPoint プレゼンテーション</vt:lpstr>
      <vt:lpstr>PowerPoint プレゼンテーション</vt:lpstr>
      <vt:lpstr>headタグ内の追記事項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おさらい演習</dc:title>
  <dc:creator>aaa</dc:creator>
  <cp:lastModifiedBy>aaa</cp:lastModifiedBy>
  <cp:revision>55</cp:revision>
  <dcterms:created xsi:type="dcterms:W3CDTF">2021-05-12T00:29:35Z</dcterms:created>
  <dcterms:modified xsi:type="dcterms:W3CDTF">2021-05-25T08:48:06Z</dcterms:modified>
</cp:coreProperties>
</file>