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1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6B30-0B5C-4CC2-AEDD-770E29A47E83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9274C-F56E-41C9-B242-88355CFA4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0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明るく元気に おはようございます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9274C-F56E-41C9-B242-88355CFA46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36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東京システムシェアードからまいりました 近藤です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出身は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9274C-F56E-41C9-B242-88355CFA467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7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小牧です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9274C-F56E-41C9-B242-88355CFA46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43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経歴は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9274C-F56E-41C9-B242-88355CFA46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3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4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3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77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5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1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69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5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3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3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4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79C9-2822-4237-9E19-E018D72C0648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A58684-0020-4D3A-AECF-DD00A5B34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6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新入社員研修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講師 紹介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株式会社 システムシェアード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7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はじめまして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7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</a:t>
            </a:r>
            <a:endParaRPr kumimoji="1"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 indent="596900">
              <a:buSzPct val="76000"/>
              <a:tabLst>
                <a:tab pos="72000" algn="l"/>
              </a:tabLst>
            </a:pPr>
            <a:r>
              <a:rPr kumimoji="1"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近藤 雅昭</a:t>
            </a: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(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こんどう まさあき</a:t>
            </a: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所属</a:t>
            </a:r>
            <a:endParaRPr kumimoji="1"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 indent="58738"/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株式会社 システムシェアード</a:t>
            </a: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endParaRPr kumimoji="1"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出身</a:t>
            </a:r>
            <a:endParaRPr kumimoji="1"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 indent="-28575"/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愛知県小牧市</a:t>
            </a:r>
            <a:endParaRPr kumimoji="1"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5" y="4712070"/>
            <a:ext cx="4268962" cy="6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こまき山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00" y="1407786"/>
            <a:ext cx="5279136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経歴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062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始まりは</a:t>
            </a:r>
            <a:r>
              <a:rPr kumimoji="1" lang="en-US" altLang="ja-JP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 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建設会社</a:t>
            </a:r>
            <a:endParaRPr kumimoji="1" lang="en-US" altLang="ja-JP" sz="28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現場監督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 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スタート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</a:p>
          <a:p>
            <a:pPr lvl="1"/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建築設計部門 → </a:t>
            </a:r>
            <a:r>
              <a:rPr kumimoji="1" lang="ja-JP" altLang="en-US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サーバー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ja-JP" altLang="en-US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ネットワーク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で設計データを管理</a:t>
            </a:r>
            <a:endParaRPr kumimoji="1" lang="en-US" altLang="ja-JP" sz="2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社内システムを開発 → 新たな道へ</a:t>
            </a:r>
            <a:endParaRPr kumimoji="1" lang="en-US" altLang="ja-JP" sz="2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現在は</a:t>
            </a:r>
            <a:r>
              <a:rPr kumimoji="1" lang="en-US" altLang="ja-JP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 WEB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システム開発会社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システムの開発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特に </a:t>
            </a:r>
            <a:r>
              <a:rPr kumimoji="1" lang="ja-JP" altLang="en-US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ワードプレス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ja-JP" altLang="en-US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プラグイン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開発など</a:t>
            </a:r>
            <a:endParaRPr kumimoji="1" lang="en-US" altLang="ja-JP" sz="2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資格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国家資格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 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高度情報処理技術者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テクニカルエンジニア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システム管理</a:t>
            </a:r>
            <a: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br>
              <a:rPr kumimoji="1" lang="en-US" altLang="ja-JP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2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</a:t>
            </a:r>
            <a:r>
              <a:rPr kumimoji="1" lang="en-US" altLang="ja-JP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IT</a:t>
            </a:r>
            <a:r>
              <a:rPr kumimoji="1" lang="ja-JP" altLang="en-US" sz="2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サービスマネージャー</a:t>
            </a:r>
            <a:endParaRPr kumimoji="1" lang="en-US" altLang="ja-JP" sz="2200" u="sng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3"/>
          <a:stretch/>
        </p:blipFill>
        <p:spPr>
          <a:xfrm>
            <a:off x="7162323" y="3660687"/>
            <a:ext cx="1871640" cy="1891440"/>
          </a:xfrm>
          <a:prstGeom prst="rect">
            <a:avLst/>
          </a:prstGeom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4"/>
          <a:stretch/>
        </p:blipFill>
        <p:spPr>
          <a:xfrm>
            <a:off x="7522323" y="5514687"/>
            <a:ext cx="1295640" cy="686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92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6" y="2525141"/>
            <a:ext cx="3156459" cy="31898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PHP + MySQL 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WordPress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59057" y="1177446"/>
            <a:ext cx="387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92D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200" dirty="0" smtClean="0">
                <a:solidFill>
                  <a:srgbClr val="92D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ワードプレス</a:t>
            </a:r>
            <a:r>
              <a:rPr kumimoji="1" lang="en-US" altLang="ja-JP" sz="3200" dirty="0" smtClean="0">
                <a:solidFill>
                  <a:srgbClr val="92D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200" dirty="0">
              <a:solidFill>
                <a:srgbClr val="92D05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22" y="2330066"/>
            <a:ext cx="2657009" cy="140821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46" y="4654579"/>
            <a:ext cx="2690254" cy="1377410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5459505" y="3334870"/>
            <a:ext cx="1546413" cy="14791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33400" sx="132000" sy="1320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>
            <a:off x="7476985" y="1419771"/>
            <a:ext cx="2359621" cy="1028413"/>
          </a:xfrm>
          <a:prstGeom prst="wedgeEllipseCallout">
            <a:avLst>
              <a:gd name="adj1" fmla="val -54937"/>
              <a:gd name="adj2" fmla="val 70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わぷー</a:t>
            </a:r>
            <a:endParaRPr kumimoji="1" lang="ja-JP" altLang="en-US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07866" y="6001509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 smtClean="0">
                <a:solidFill>
                  <a:schemeClr val="accent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WordPress (</a:t>
            </a:r>
            <a:r>
              <a:rPr kumimoji="1" lang="ja-JP" altLang="en-US" sz="2800" u="sng" dirty="0" smtClean="0">
                <a:solidFill>
                  <a:schemeClr val="accent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ワードプレス</a:t>
            </a:r>
            <a:r>
              <a:rPr kumimoji="1" lang="en-US" altLang="ja-JP" sz="2800" u="sng" dirty="0" smtClean="0">
                <a:solidFill>
                  <a:schemeClr val="accent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u="sng" dirty="0">
              <a:solidFill>
                <a:schemeClr val="accent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5620869" y="5073662"/>
            <a:ext cx="1223683" cy="9278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435" y="2171261"/>
            <a:ext cx="8596668" cy="388077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アウトドア</a:t>
            </a:r>
            <a:endParaRPr kumimoji="1" lang="en-US" altLang="ja-JP" sz="28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花見、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BBQ …</a:t>
            </a: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散策</a:t>
            </a:r>
            <a:endParaRPr kumimoji="1" lang="en-US" altLang="ja-JP" sz="28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en-US" altLang="ja-JP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級グルメを求めて</a:t>
            </a:r>
            <a:endParaRPr kumimoji="1" lang="en-US" altLang="ja-JP" sz="28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サーフィン</a:t>
            </a:r>
            <a:endParaRPr kumimoji="1" lang="ja-JP" altLang="en-US" sz="2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 b="9968"/>
          <a:stretch/>
        </p:blipFill>
        <p:spPr>
          <a:xfrm>
            <a:off x="3092823" y="4477972"/>
            <a:ext cx="5293295" cy="2268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210">
            <a:off x="5994669" y="576683"/>
            <a:ext cx="2276439" cy="1707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404">
            <a:off x="8235593" y="806598"/>
            <a:ext cx="2211020" cy="2966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6982">
            <a:off x="6557349" y="2284644"/>
            <a:ext cx="1901158" cy="1425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テキスト ボックス 12"/>
          <p:cNvSpPr txBox="1"/>
          <p:nvPr/>
        </p:nvSpPr>
        <p:spPr>
          <a:xfrm>
            <a:off x="1658602" y="5892785"/>
            <a:ext cx="286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１０年やってない </a:t>
            </a:r>
            <a:r>
              <a:rPr kumimoji="1" lang="en-US" altLang="ja-JP" sz="2000" dirty="0" err="1" smtClean="0">
                <a:solidFill>
                  <a:schemeClr val="bg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orz</a:t>
            </a:r>
            <a:r>
              <a:rPr kumimoji="1" lang="ja-JP" altLang="en-US" sz="2000" dirty="0" err="1" smtClean="0">
                <a:solidFill>
                  <a:schemeClr val="bg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16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これから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今日</a:t>
            </a:r>
            <a:r>
              <a:rPr kumimoji="1" lang="ja-JP" altLang="en-US" sz="4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を学び、</a:t>
            </a:r>
            <a:r>
              <a:rPr kumimoji="1" lang="ja-JP" altLang="en-US" sz="4000" b="1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明日</a:t>
            </a:r>
            <a:r>
              <a:rPr kumimoji="1" lang="ja-JP" altLang="en-US" sz="4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を創ろう！</a:t>
            </a:r>
            <a:endParaRPr kumimoji="1" lang="en-US" altLang="ja-JP" sz="4000" b="1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技術は</a:t>
            </a:r>
            <a:r>
              <a:rPr kumimoji="1" lang="ja-JP" altLang="en-US" sz="3200" dirty="0" smtClean="0">
                <a:solidFill>
                  <a:srgbClr val="00B05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日進月歩</a:t>
            </a:r>
            <a:endParaRPr kumimoji="1" lang="en-US" altLang="ja-JP" sz="3200" dirty="0" smtClean="0">
              <a:solidFill>
                <a:srgbClr val="00B05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2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今日の技術</a:t>
            </a:r>
            <a:r>
              <a:rPr kumimoji="1"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を自分のものにして</a:t>
            </a:r>
            <a:endParaRPr kumimoji="1" lang="en-US" altLang="ja-JP" sz="3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2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明日の技術</a:t>
            </a:r>
            <a:r>
              <a:rPr kumimoji="1"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を自ら創り出そう！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1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251</TotalTime>
  <Words>137</Words>
  <Application>Microsoft Office PowerPoint</Application>
  <PresentationFormat>ワイド画面</PresentationFormat>
  <Paragraphs>45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BIZ UDPゴシック</vt:lpstr>
      <vt:lpstr>ＭＳ Ｐゴシック</vt:lpstr>
      <vt:lpstr>メイリオ</vt:lpstr>
      <vt:lpstr>Arial</vt:lpstr>
      <vt:lpstr>Calibri</vt:lpstr>
      <vt:lpstr>Trebuchet MS</vt:lpstr>
      <vt:lpstr>Wingdings</vt:lpstr>
      <vt:lpstr>Wingdings 3</vt:lpstr>
      <vt:lpstr>ファセット</vt:lpstr>
      <vt:lpstr>2021年 新入社員研修 講師 紹介</vt:lpstr>
      <vt:lpstr>はじめまして</vt:lpstr>
      <vt:lpstr>こまき山</vt:lpstr>
      <vt:lpstr>経歴</vt:lpstr>
      <vt:lpstr>PHP + MySQL ⇒ WordPress</vt:lpstr>
      <vt:lpstr>プロフィール</vt:lpstr>
      <vt:lpstr>これから…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 新人研修 講師 紹介</dc:title>
  <dc:creator>asumaru</dc:creator>
  <cp:lastModifiedBy>aaa</cp:lastModifiedBy>
  <cp:revision>25</cp:revision>
  <dcterms:created xsi:type="dcterms:W3CDTF">2020-04-08T06:53:54Z</dcterms:created>
  <dcterms:modified xsi:type="dcterms:W3CDTF">2021-04-13T01:58:17Z</dcterms:modified>
</cp:coreProperties>
</file>