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</a:t>
            </a:r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>
                <a:latin typeface="+mj-ea"/>
              </a:rPr>
              <a:t>２０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ヘッダーとフッターを共通化しなさい。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専用の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ブロックには「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スマホ専用には「</a:t>
            </a:r>
            <a:r>
              <a:rPr lang="en-US" altLang="ja-JP" dirty="0" err="1" smtClean="0"/>
              <a:t>sp</a:t>
            </a:r>
            <a:r>
              <a:rPr lang="ja-JP" altLang="en-US" dirty="0" smtClean="0"/>
              <a:t>」という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クラスをつけなさい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CSS</a:t>
            </a:r>
            <a:r>
              <a:rPr lang="ja-JP" altLang="en-US" dirty="0" smtClean="0"/>
              <a:t>のメディアクエリーで画面幅に応じて「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」と「</a:t>
            </a:r>
            <a:r>
              <a:rPr lang="en-US" altLang="ja-JP" dirty="0" err="1" smtClean="0"/>
              <a:t>sp</a:t>
            </a:r>
            <a:r>
              <a:rPr lang="ja-JP" altLang="en-US" dirty="0" smtClean="0"/>
              <a:t>」の表示を切り替えなさい。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7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</a:t>
            </a:r>
            <a:r>
              <a:rPr lang="en-US" altLang="ja-JP" dirty="0" smtClean="0">
                <a:latin typeface="+mj-ea"/>
              </a:rPr>
              <a:t>1</a:t>
            </a: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CSS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画像を使わずハンバーガーアイコンを作ろう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https://www.penseur.co.jp/blog/penseur/552/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ファイルを作り、</a:t>
            </a:r>
            <a:r>
              <a:rPr lang="en-US" altLang="ja-JP" dirty="0" smtClean="0"/>
              <a:t>body</a:t>
            </a:r>
            <a:r>
              <a:rPr lang="ja-JP" altLang="en-US" dirty="0" smtClean="0"/>
              <a:t>要素内に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要素を作ろう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上記の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要素内に</a:t>
            </a:r>
            <a:r>
              <a:rPr lang="en-US" altLang="ja-JP" dirty="0" err="1" smtClean="0"/>
              <a:t>nav</a:t>
            </a:r>
            <a:r>
              <a:rPr lang="ja-JP" altLang="en-US" dirty="0" smtClean="0"/>
              <a:t>要素を作り、リスト（</a:t>
            </a:r>
            <a:r>
              <a:rPr lang="en-US" altLang="ja-JP" dirty="0" err="1" smtClean="0"/>
              <a:t>ul</a:t>
            </a:r>
            <a:r>
              <a:rPr lang="ja-JP" altLang="en-US" dirty="0" smtClean="0"/>
              <a:t>）要素を作ろう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トップページ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スマホ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共通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リストを横並びにしよう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レスポンシブに対応しよう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あと</a:t>
            </a:r>
            <a:r>
              <a:rPr lang="ja-JP" altLang="en-US" dirty="0" smtClean="0"/>
              <a:t>は思い思いのアレンジを加えよう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3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34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おさらい演習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aaa</cp:lastModifiedBy>
  <cp:revision>43</cp:revision>
  <dcterms:created xsi:type="dcterms:W3CDTF">2021-05-12T00:29:35Z</dcterms:created>
  <dcterms:modified xsi:type="dcterms:W3CDTF">2021-05-21T01:51:31Z</dcterms:modified>
</cp:coreProperties>
</file>