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２０２１．０５．１３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２０２１．０５．１３ 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javascript</a:t>
            </a:r>
            <a:r>
              <a:rPr lang="ja-JP" altLang="en-US" dirty="0" smtClean="0"/>
              <a:t>を使って、懐かしの「フラッシャー」を作ってください。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ファイルを用意する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タイトル「フラッシャー」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Div</a:t>
            </a:r>
            <a:r>
              <a:rPr lang="ja-JP" altLang="en-US" dirty="0" smtClean="0"/>
              <a:t>要素を作り、その中にラジオボタンを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個作る。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&lt;input type=“radio” name=“lamp” value=“” 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Javascript</a:t>
            </a:r>
            <a:r>
              <a:rPr lang="ja-JP" altLang="en-US" dirty="0" smtClean="0"/>
              <a:t>のインターバル機能を使って　</a:t>
            </a:r>
            <a:r>
              <a:rPr lang="en-US" altLang="ja-JP" dirty="0" smtClean="0"/>
              <a:t>500</a:t>
            </a:r>
            <a:r>
              <a:rPr lang="ja-JP" altLang="en-US" dirty="0" smtClean="0"/>
              <a:t>マイクロ秒</a:t>
            </a:r>
            <a:r>
              <a:rPr lang="ja-JP" altLang="en-US" dirty="0"/>
              <a:t>毎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ラジオボタンの選択されたところを移動させなさい。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一方通行で</a:t>
            </a:r>
            <a:r>
              <a:rPr lang="en-US" altLang="ja-JP" dirty="0" smtClean="0"/>
              <a:t>OK</a:t>
            </a:r>
            <a:br>
              <a:rPr lang="en-US" altLang="ja-JP" dirty="0" smtClean="0"/>
            </a:br>
            <a:r>
              <a:rPr lang="ja-JP" altLang="en-US" dirty="0" smtClean="0"/>
              <a:t>ヒント）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setInterval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コールバック関数 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ja-JP" altLang="en-US" dirty="0" smtClean="0"/>
              <a:t>マイクロ秒</a:t>
            </a:r>
            <a:r>
              <a:rPr lang="en-US" altLang="ja-JP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余裕が</a:t>
            </a:r>
            <a:r>
              <a:rPr lang="ja-JP" altLang="en-US" dirty="0" smtClean="0"/>
              <a:t>あれば　一方通行から折り返し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9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２０２１．０５．１２ </a:t>
            </a:r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アクセスの内容を</a:t>
            </a:r>
            <a:r>
              <a:rPr kumimoji="1" lang="en-US" altLang="ja-JP" dirty="0" err="1" smtClean="0"/>
              <a:t>functions.php</a:t>
            </a:r>
            <a:r>
              <a:rPr kumimoji="1" lang="ja-JP" altLang="en-US" dirty="0" smtClean="0"/>
              <a:t>内で定数化しろ！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定数は</a:t>
            </a:r>
            <a:r>
              <a:rPr lang="en-US" altLang="ja-JP" dirty="0" err="1" smtClean="0"/>
              <a:t>functions.php</a:t>
            </a:r>
            <a:r>
              <a:rPr lang="ja-JP" altLang="en-US" dirty="0" smtClean="0"/>
              <a:t>の初めに行え！</a:t>
            </a:r>
            <a:endParaRPr lang="en-US" altLang="ja-JP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ja-JP" dirty="0" err="1" smtClean="0"/>
              <a:t>functions.php</a:t>
            </a:r>
            <a:r>
              <a:rPr lang="ja-JP" altLang="en-US" dirty="0" smtClean="0"/>
              <a:t>でテーブル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からログインしているユーザーの情報を全てセッション変数「</a:t>
            </a:r>
            <a:r>
              <a:rPr lang="en-US" altLang="ja-JP" dirty="0" err="1" smtClean="0"/>
              <a:t>logined</a:t>
            </a:r>
            <a:r>
              <a:rPr lang="ja-JP" altLang="en-US" dirty="0" smtClean="0"/>
              <a:t>」に入れる関数「</a:t>
            </a:r>
            <a:r>
              <a:rPr lang="en-US" altLang="ja-JP" dirty="0" err="1" smtClean="0"/>
              <a:t>getLoginUser</a:t>
            </a:r>
            <a:r>
              <a:rPr lang="en-US" altLang="ja-JP" dirty="0" smtClean="0"/>
              <a:t>($where=[])</a:t>
            </a:r>
            <a:r>
              <a:rPr lang="ja-JP" altLang="en-US" dirty="0" smtClean="0"/>
              <a:t>」を作れ！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戻り値はセッション変数「</a:t>
            </a:r>
            <a:r>
              <a:rPr lang="en-US" altLang="ja-JP" dirty="0" err="1" smtClean="0"/>
              <a:t>logined</a:t>
            </a:r>
            <a:r>
              <a:rPr lang="ja-JP" altLang="en-US" dirty="0" smtClean="0"/>
              <a:t>」の内容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6"/>
            </a:pPr>
            <a:r>
              <a:rPr kumimoji="1" lang="ja-JP" altLang="en-US" dirty="0" smtClean="0"/>
              <a:t>これまでセッション変数「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」の存在でログインしているか確認していたところを</a:t>
            </a:r>
            <a:r>
              <a:rPr lang="ja-JP" altLang="en-US" dirty="0" smtClean="0"/>
              <a:t>セッション変数「</a:t>
            </a:r>
            <a:r>
              <a:rPr lang="en-US" altLang="ja-JP" dirty="0" err="1" smtClean="0"/>
              <a:t>logined</a:t>
            </a:r>
            <a:r>
              <a:rPr lang="ja-JP" altLang="en-US" dirty="0" smtClean="0"/>
              <a:t>」に変更せよ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altLang="ja-JP" dirty="0" err="1"/>
              <a:t>Login_ok.php</a:t>
            </a:r>
            <a:r>
              <a:rPr lang="ja-JP" altLang="en-US" dirty="0"/>
              <a:t>のログインしているユーザー名の取得を上記の結果からとれるように変更しろ！</a:t>
            </a:r>
            <a:endParaRPr lang="en-US" altLang="ja-JP" dirty="0"/>
          </a:p>
          <a:p>
            <a:pPr marL="514350" indent="-514350">
              <a:buFont typeface="+mj-lt"/>
              <a:buAutoNum type="arabicPeriod" startAt="6"/>
            </a:pPr>
            <a:r>
              <a:rPr lang="ja-JP" altLang="en-US" dirty="0" smtClean="0"/>
              <a:t>上記の関数「</a:t>
            </a:r>
            <a:r>
              <a:rPr lang="en-US" altLang="ja-JP" dirty="0" err="1" smtClean="0"/>
              <a:t>getLoginUser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」にて、すでにセッション変数「</a:t>
            </a:r>
            <a:r>
              <a:rPr lang="en-US" altLang="ja-JP" dirty="0" err="1" smtClean="0"/>
              <a:t>logined</a:t>
            </a:r>
            <a:r>
              <a:rPr lang="ja-JP" altLang="en-US" dirty="0" smtClean="0"/>
              <a:t>」が存在するときはセッション変数「</a:t>
            </a:r>
            <a:r>
              <a:rPr lang="en-US" altLang="ja-JP" dirty="0" err="1" smtClean="0"/>
              <a:t>logined</a:t>
            </a:r>
            <a:r>
              <a:rPr lang="ja-JP" altLang="en-US" dirty="0" smtClean="0"/>
              <a:t>」の値を返せ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altLang="ja-JP" dirty="0" smtClean="0"/>
              <a:t>logout</a:t>
            </a:r>
            <a:r>
              <a:rPr lang="ja-JP" altLang="en-US" dirty="0" smtClean="0"/>
              <a:t>関数も上記</a:t>
            </a:r>
            <a:r>
              <a:rPr lang="en-US" altLang="ja-JP" dirty="0" smtClean="0"/>
              <a:t>$_SESSION[‘</a:t>
            </a:r>
            <a:r>
              <a:rPr lang="en-US" altLang="ja-JP" dirty="0" err="1" smtClean="0"/>
              <a:t>logined</a:t>
            </a:r>
            <a:r>
              <a:rPr lang="en-US" altLang="ja-JP" dirty="0" smtClean="0"/>
              <a:t>’]</a:t>
            </a:r>
            <a:r>
              <a:rPr lang="ja-JP" altLang="en-US" smtClean="0"/>
              <a:t>に変えなさい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6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577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DSN</a:t>
            </a:r>
            <a:r>
              <a:rPr kumimoji="1" lang="ja-JP" altLang="en-US" dirty="0" smtClean="0"/>
              <a:t>の</a:t>
            </a:r>
            <a:r>
              <a:rPr lang="ja-JP" altLang="en-US" dirty="0"/>
              <a:t>定数化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DB_DRIVER	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pgsql</a:t>
            </a:r>
            <a:r>
              <a:rPr lang="en-US" altLang="ja-JP" dirty="0" smtClean="0"/>
              <a:t>’</a:t>
            </a:r>
          </a:p>
          <a:p>
            <a:r>
              <a:rPr lang="en-US" altLang="ja-JP" dirty="0" smtClean="0"/>
              <a:t>DB_HOST		‘</a:t>
            </a:r>
            <a:r>
              <a:rPr lang="en-US" altLang="ja-JP" dirty="0" err="1" smtClean="0"/>
              <a:t>localhost</a:t>
            </a:r>
            <a:r>
              <a:rPr lang="en-US" altLang="ja-JP" dirty="0" smtClean="0"/>
              <a:t>’</a:t>
            </a:r>
          </a:p>
          <a:p>
            <a:r>
              <a:rPr lang="en-US" altLang="ja-JP" dirty="0" smtClean="0"/>
              <a:t>DB_PORT		‘5432’</a:t>
            </a:r>
          </a:p>
          <a:p>
            <a:r>
              <a:rPr lang="en-US" altLang="ja-JP" dirty="0"/>
              <a:t>DB</a:t>
            </a:r>
            <a:r>
              <a:rPr lang="ja-JP" altLang="en-US" dirty="0"/>
              <a:t>＿</a:t>
            </a:r>
            <a:r>
              <a:rPr lang="en-US" altLang="ja-JP" dirty="0" smtClean="0"/>
              <a:t>NAME	‘</a:t>
            </a:r>
            <a:r>
              <a:rPr lang="en-US" altLang="ja-JP" dirty="0" err="1" smtClean="0"/>
              <a:t>testdb</a:t>
            </a:r>
            <a:r>
              <a:rPr lang="en-US" altLang="ja-JP" dirty="0" smtClean="0"/>
              <a:t>’</a:t>
            </a:r>
          </a:p>
          <a:p>
            <a:r>
              <a:rPr kumimoji="1" lang="en-US" altLang="ja-JP" dirty="0" smtClean="0"/>
              <a:t>DB_USER		‘</a:t>
            </a:r>
            <a:r>
              <a:rPr kumimoji="1" lang="en-US" altLang="ja-JP" dirty="0" err="1" smtClean="0"/>
              <a:t>postgres</a:t>
            </a:r>
            <a:r>
              <a:rPr kumimoji="1" lang="en-US" altLang="ja-JP" dirty="0" smtClean="0"/>
              <a:t>’</a:t>
            </a:r>
          </a:p>
          <a:p>
            <a:r>
              <a:rPr lang="en-US" altLang="ja-JP" dirty="0" smtClean="0"/>
              <a:t>DB_PASS		‘’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getLoginUser</a:t>
            </a:r>
            <a:r>
              <a:rPr lang="en-US" altLang="ja-JP" dirty="0" smtClean="0"/>
              <a:t>($where=[])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95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もしデータベースからログインユーザーの情報をもってくるとき</a:t>
            </a:r>
            <a:endParaRPr lang="en-US" altLang="ja-JP" dirty="0" smtClean="0"/>
          </a:p>
          <a:p>
            <a:r>
              <a:rPr lang="en-US" altLang="ja-JP" dirty="0" smtClean="0"/>
              <a:t>$where</a:t>
            </a:r>
            <a:r>
              <a:rPr lang="ja-JP" altLang="en-US" dirty="0" smtClean="0"/>
              <a:t>が空ならば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を返す</a:t>
            </a:r>
            <a:endParaRPr lang="en-US" altLang="ja-JP" dirty="0" smtClean="0"/>
          </a:p>
          <a:p>
            <a:r>
              <a:rPr lang="en-US" altLang="ja-JP" dirty="0" smtClean="0"/>
              <a:t>$where=[‘email’=&gt;</a:t>
            </a:r>
            <a:r>
              <a:rPr lang="ja-JP" altLang="en-US" dirty="0" smtClean="0"/>
              <a:t>メールアドレス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prepare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/>
              <a:t>文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句以降に「 </a:t>
            </a:r>
            <a:r>
              <a:rPr lang="en-US" altLang="ja-JP" dirty="0" smtClean="0"/>
              <a:t>email = :email</a:t>
            </a:r>
            <a:r>
              <a:rPr lang="ja-JP" altLang="en-US" dirty="0" smtClean="0"/>
              <a:t>」 を加える</a:t>
            </a:r>
            <a:endParaRPr lang="en-US" altLang="ja-JP" dirty="0" smtClean="0"/>
          </a:p>
          <a:p>
            <a:pPr lvl="1"/>
            <a:r>
              <a:rPr lang="en-US" altLang="ja-JP" dirty="0"/>
              <a:t>e</a:t>
            </a:r>
            <a:r>
              <a:rPr lang="en-US" altLang="ja-JP" dirty="0" smtClean="0"/>
              <a:t>xecute</a:t>
            </a:r>
            <a:r>
              <a:rPr lang="ja-JP" altLang="en-US" dirty="0" err="1" smtClean="0"/>
              <a:t>には</a:t>
            </a:r>
            <a:r>
              <a:rPr lang="en-US" altLang="ja-JP" dirty="0" smtClean="0"/>
              <a:t>$where</a:t>
            </a:r>
            <a:r>
              <a:rPr lang="ja-JP" altLang="en-US" dirty="0" smtClean="0"/>
              <a:t>を渡す</a:t>
            </a:r>
            <a:endParaRPr lang="en-US" altLang="ja-JP" dirty="0"/>
          </a:p>
          <a:p>
            <a:r>
              <a:rPr lang="en-US" altLang="ja-JP" dirty="0" smtClean="0"/>
              <a:t>$where=[‘id’=&gt;</a:t>
            </a:r>
            <a:r>
              <a:rPr lang="ja-JP" altLang="en-US" dirty="0" smtClean="0"/>
              <a:t>ユーザー</a:t>
            </a:r>
            <a:r>
              <a:rPr lang="en-US" altLang="ja-JP" dirty="0" smtClean="0"/>
              <a:t>ID]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prepare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句以降に「 </a:t>
            </a:r>
            <a:r>
              <a:rPr lang="en-US" altLang="ja-JP" dirty="0" smtClean="0"/>
              <a:t>id = :id</a:t>
            </a:r>
            <a:r>
              <a:rPr lang="ja-JP" altLang="en-US" dirty="0" smtClean="0"/>
              <a:t>」 を加える</a:t>
            </a:r>
            <a:endParaRPr lang="en-US" altLang="ja-JP" dirty="0" smtClean="0"/>
          </a:p>
          <a:p>
            <a:pPr lvl="1"/>
            <a:r>
              <a:rPr lang="en-US" altLang="ja-JP" dirty="0"/>
              <a:t>e</a:t>
            </a:r>
            <a:r>
              <a:rPr lang="en-US" altLang="ja-JP" dirty="0" smtClean="0"/>
              <a:t>xecute</a:t>
            </a:r>
            <a:r>
              <a:rPr lang="ja-JP" altLang="en-US" dirty="0" err="1" smtClean="0"/>
              <a:t>には</a:t>
            </a:r>
            <a:r>
              <a:rPr lang="en-US" altLang="ja-JP" dirty="0"/>
              <a:t>$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を渡す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92214" y="3702426"/>
            <a:ext cx="472590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使用例）</a:t>
            </a:r>
            <a:endParaRPr kumimoji="1" lang="en-US" altLang="ja-JP" sz="1400" dirty="0" smtClean="0"/>
          </a:p>
          <a:p>
            <a:r>
              <a:rPr kumimoji="1" lang="en-US" altLang="ja-JP" dirty="0" smtClean="0"/>
              <a:t>$user = </a:t>
            </a:r>
          </a:p>
          <a:p>
            <a:r>
              <a:rPr kumimoji="1" lang="en-US" altLang="ja-JP" dirty="0" err="1" smtClean="0"/>
              <a:t>getLoginUser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[‘email’=&gt;’fogefoge@gmail.com’]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92214" y="5101191"/>
            <a:ext cx="412542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使用例）</a:t>
            </a:r>
            <a:endParaRPr kumimoji="1" lang="en-US" altLang="ja-JP" dirty="0" smtClean="0"/>
          </a:p>
          <a:p>
            <a:r>
              <a:rPr kumimoji="1" lang="en-US" altLang="ja-JP" sz="2400" dirty="0" smtClean="0"/>
              <a:t>$user = </a:t>
            </a:r>
            <a:r>
              <a:rPr kumimoji="1" lang="en-US" altLang="ja-JP" sz="2400" dirty="0" err="1" smtClean="0"/>
              <a:t>getLoginUser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[‘id’=&gt;3]</a:t>
            </a:r>
            <a:r>
              <a:rPr kumimoji="1" lang="en-US" altLang="ja-JP" sz="2400" dirty="0" smtClean="0"/>
              <a:t>);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32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前日資料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２０２１．０５．１２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33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getLoginUser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dbh</a:t>
            </a:r>
            <a:r>
              <a:rPr kumimoji="1" lang="ja-JP" altLang="en-US" dirty="0" smtClean="0"/>
              <a:t>はどこへ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引数で渡す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getLoginUser</a:t>
            </a:r>
            <a:r>
              <a:rPr lang="en-US" altLang="ja-JP" dirty="0" smtClean="0"/>
              <a:t>($where=[],$</a:t>
            </a:r>
            <a:r>
              <a:rPr lang="en-US" altLang="ja-JP" dirty="0" err="1" smtClean="0"/>
              <a:t>dbh</a:t>
            </a:r>
            <a:r>
              <a:rPr lang="en-US" altLang="ja-JP" dirty="0" smtClean="0"/>
              <a:t>=null);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functions.php</a:t>
            </a:r>
            <a:r>
              <a:rPr lang="ja-JP" altLang="en-US" dirty="0" smtClean="0"/>
              <a:t>内の定数定義の下で</a:t>
            </a:r>
            <a:r>
              <a:rPr lang="en-US" altLang="ja-JP" dirty="0" smtClean="0"/>
              <a:t>$</a:t>
            </a:r>
            <a:r>
              <a:rPr lang="en-US" altLang="ja-JP" dirty="0" err="1" smtClean="0"/>
              <a:t>dbh</a:t>
            </a:r>
            <a:r>
              <a:rPr lang="ja-JP" altLang="en-US" dirty="0" smtClean="0"/>
              <a:t>をグローバル宣言し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getLoginUser</a:t>
            </a:r>
            <a:r>
              <a:rPr lang="ja-JP" altLang="en-US" dirty="0" smtClean="0"/>
              <a:t>関数内でグローバル宣言をする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getLoginUser</a:t>
            </a:r>
            <a:r>
              <a:rPr lang="ja-JP" altLang="en-US" dirty="0" smtClean="0"/>
              <a:t>関数の中で「</a:t>
            </a:r>
            <a:r>
              <a:rPr lang="en-US" altLang="ja-JP" dirty="0" smtClean="0"/>
              <a:t>$</a:t>
            </a:r>
            <a:r>
              <a:rPr lang="en-US" altLang="ja-JP" dirty="0" err="1" smtClean="0"/>
              <a:t>dbh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dbInit</a:t>
            </a:r>
            <a:r>
              <a:rPr lang="en-US" altLang="ja-JP" dirty="0" smtClean="0"/>
              <a:t>();</a:t>
            </a:r>
            <a:r>
              <a:rPr lang="ja-JP" altLang="en-US" dirty="0" smtClean="0"/>
              <a:t>」を入れる。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26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182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２０２１．０５．１３ ①</vt:lpstr>
      <vt:lpstr>２０２１．０５．１２ ②</vt:lpstr>
      <vt:lpstr>DSNの定数化</vt:lpstr>
      <vt:lpstr>getLoginUser($where=[])</vt:lpstr>
      <vt:lpstr>前日資料</vt:lpstr>
      <vt:lpstr>getLoginUser()の$dbhはどこへ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20</cp:revision>
  <dcterms:created xsi:type="dcterms:W3CDTF">2021-05-12T00:29:35Z</dcterms:created>
  <dcterms:modified xsi:type="dcterms:W3CDTF">2021-05-13T03:07:20Z</dcterms:modified>
</cp:coreProperties>
</file>