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931F-A140-4F96-A0FB-BF0F0727CFC0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24E5-2EB4-44CD-A722-227A7D94F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13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931F-A140-4F96-A0FB-BF0F0727CFC0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24E5-2EB4-44CD-A722-227A7D94F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0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931F-A140-4F96-A0FB-BF0F0727CFC0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24E5-2EB4-44CD-A722-227A7D94F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37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931F-A140-4F96-A0FB-BF0F0727CFC0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24E5-2EB4-44CD-A722-227A7D94F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26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931F-A140-4F96-A0FB-BF0F0727CFC0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24E5-2EB4-44CD-A722-227A7D94F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72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931F-A140-4F96-A0FB-BF0F0727CFC0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24E5-2EB4-44CD-A722-227A7D94F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44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931F-A140-4F96-A0FB-BF0F0727CFC0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24E5-2EB4-44CD-A722-227A7D94F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26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931F-A140-4F96-A0FB-BF0F0727CFC0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24E5-2EB4-44CD-A722-227A7D94F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7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931F-A140-4F96-A0FB-BF0F0727CFC0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24E5-2EB4-44CD-A722-227A7D94F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5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931F-A140-4F96-A0FB-BF0F0727CFC0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24E5-2EB4-44CD-A722-227A7D94F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931F-A140-4F96-A0FB-BF0F0727CFC0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24E5-2EB4-44CD-A722-227A7D94F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0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1931F-A140-4F96-A0FB-BF0F0727CFC0}" type="datetimeFigureOut">
              <a:rPr kumimoji="1" lang="ja-JP" altLang="en-US" smtClean="0"/>
              <a:t>2021/5/17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24E5-2EB4-44CD-A722-227A7D94FE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3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46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34701" y="208096"/>
            <a:ext cx="6226258" cy="592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08942" y="220975"/>
            <a:ext cx="6244517" cy="1442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/>
              <a:t>ヘッダー</a:t>
            </a:r>
            <a:endParaRPr kumimoji="1" lang="ja-JP" altLang="en-US" sz="3200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208941" y="5256614"/>
            <a:ext cx="6244517" cy="875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/>
              <a:t>フッター</a:t>
            </a:r>
            <a:endParaRPr kumimoji="1" lang="ja-JP" altLang="en-US" sz="32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208941" y="1122497"/>
            <a:ext cx="6244517" cy="540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/>
              <a:t>ナビゲーションメニュー</a:t>
            </a:r>
            <a:endParaRPr kumimoji="1" lang="ja-JP" altLang="en-US" sz="32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208941" y="1663409"/>
            <a:ext cx="1606778" cy="3593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/>
              <a:t>サイドバー</a:t>
            </a:r>
            <a:endParaRPr kumimoji="1" lang="ja-JP" altLang="en-US" sz="3200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7736305" y="220975"/>
            <a:ext cx="4652212" cy="592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ｃ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715162" y="233854"/>
            <a:ext cx="4665855" cy="14424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dirty="0"/>
              <a:t>ヘッダー</a:t>
            </a:r>
            <a:endParaRPr kumimoji="1" lang="ja-JP" altLang="en-US" sz="32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7715161" y="5269493"/>
            <a:ext cx="4665855" cy="875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b="1" dirty="0" smtClean="0"/>
              <a:t>フッター</a:t>
            </a:r>
            <a:endParaRPr kumimoji="1" lang="ja-JP" altLang="en-US" sz="32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1369843" y="748529"/>
            <a:ext cx="589547" cy="413084"/>
            <a:chOff x="6809874" y="2057400"/>
            <a:chExt cx="589547" cy="413084"/>
          </a:xfrm>
        </p:grpSpPr>
        <p:sp>
          <p:nvSpPr>
            <p:cNvPr id="10" name="角丸四角形 9"/>
            <p:cNvSpPr/>
            <p:nvPr/>
          </p:nvSpPr>
          <p:spPr>
            <a:xfrm>
              <a:off x="6809874" y="2057400"/>
              <a:ext cx="589547" cy="10828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6809874" y="2209800"/>
              <a:ext cx="589547" cy="10828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809874" y="2362200"/>
              <a:ext cx="589547" cy="10828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854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aaa</dc:creator>
  <cp:lastModifiedBy>aaa</cp:lastModifiedBy>
  <cp:revision>3</cp:revision>
  <dcterms:created xsi:type="dcterms:W3CDTF">2021-05-17T04:58:32Z</dcterms:created>
  <dcterms:modified xsi:type="dcterms:W3CDTF">2021-05-17T07:50:06Z</dcterms:modified>
</cp:coreProperties>
</file>