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jp/document/7.2/user/functions-datetim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en-US" altLang="ja-JP" dirty="0" smtClean="0">
                <a:latin typeface="+mj-ea"/>
              </a:rPr>
              <a:t>1</a:t>
            </a: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画像を使わずハンバーガーアイコンを作ろう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https://www.penseur.co.jp/blog/penseur/552/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ファイルを作り、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要素内に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要素を作ろう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上記の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要素内に</a:t>
            </a:r>
            <a:r>
              <a:rPr lang="en-US" altLang="ja-JP" dirty="0" err="1" smtClean="0"/>
              <a:t>nav</a:t>
            </a:r>
            <a:r>
              <a:rPr lang="ja-JP" altLang="en-US" dirty="0" smtClean="0"/>
              <a:t>要素を作り、リスト（</a:t>
            </a:r>
            <a:r>
              <a:rPr lang="en-US" altLang="ja-JP" dirty="0" err="1" smtClean="0"/>
              <a:t>ul</a:t>
            </a:r>
            <a:r>
              <a:rPr lang="ja-JP" altLang="en-US" dirty="0" smtClean="0"/>
              <a:t>）要素を作ろう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トップページ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スマホ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共通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リストを横並びにしよう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レスポンシブに対応しよう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あと</a:t>
            </a:r>
            <a:r>
              <a:rPr lang="ja-JP" altLang="en-US" dirty="0" smtClean="0"/>
              <a:t>は思い思いのアレンジを加えよう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3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２４①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で現在時刻と曜日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英語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を表示しなさい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例）　</a:t>
            </a:r>
            <a:r>
              <a:rPr lang="en-US" altLang="ja-JP" dirty="0" smtClean="0"/>
              <a:t>2021-05-24 </a:t>
            </a:r>
            <a:r>
              <a:rPr lang="en-US" altLang="ja-JP" smtClean="0"/>
              <a:t>09:07:30 Monday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日後の日付と曜日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日本語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を表示しなさい。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ただし 次の関数を使いなさい。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date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mktime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で今月のカレンダーをつくりなさい。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土は青字、日は赤字、本日は緑字にしなさい。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にボタンを用意して 押したら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で現在時刻を以下のようにアラート表示しなさい。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「現在 </a:t>
            </a:r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24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xx</a:t>
            </a:r>
            <a:r>
              <a:rPr lang="ja-JP" altLang="en-US" dirty="0" smtClean="0"/>
              <a:t>時</a:t>
            </a:r>
            <a:r>
              <a:rPr lang="en-US" altLang="ja-JP" dirty="0" smtClean="0"/>
              <a:t>xx</a:t>
            </a:r>
            <a:r>
              <a:rPr lang="ja-JP" altLang="en-US" dirty="0" smtClean="0"/>
              <a:t>分</a:t>
            </a:r>
            <a:r>
              <a:rPr lang="en-US" altLang="ja-JP" dirty="0" smtClean="0"/>
              <a:t>xx</a:t>
            </a:r>
            <a:r>
              <a:rPr lang="ja-JP" altLang="en-US" dirty="0" smtClean="0"/>
              <a:t>秒」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7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２４②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で「</a:t>
            </a:r>
            <a:r>
              <a:rPr lang="en-US" altLang="ja-JP" dirty="0" smtClean="0"/>
              <a:t>300÷4</a:t>
            </a:r>
            <a:r>
              <a:rPr lang="ja-JP" altLang="en-US" dirty="0" smtClean="0"/>
              <a:t>」の結果を表示しなさい。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ヒント</a:t>
            </a:r>
            <a:r>
              <a:rPr lang="en-US" altLang="ja-JP" dirty="0" smtClean="0"/>
              <a:t>) SELECT 1+1 AS </a:t>
            </a:r>
            <a:r>
              <a:rPr lang="en-US" altLang="ja-JP" dirty="0" err="1" smtClean="0"/>
              <a:t>ans</a:t>
            </a:r>
            <a:r>
              <a:rPr lang="en-US" altLang="ja-JP" dirty="0" smtClean="0"/>
              <a:t>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で現在時刻を表示しなさい。</a:t>
            </a:r>
            <a:br>
              <a:rPr lang="ja-JP" altLang="en-US" dirty="0" smtClean="0"/>
            </a:br>
            <a:r>
              <a:rPr lang="ja-JP" altLang="en-US" dirty="0" smtClean="0"/>
              <a:t>ヒント</a:t>
            </a:r>
            <a:r>
              <a:rPr lang="en-US" altLang="ja-JP" dirty="0"/>
              <a:t>)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www.postgresql.jp/document/7.2/user/functions-datetime.html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日後の日付を表示しなさい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testdb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テーブルから 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4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人を抽出してください。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/>
              <a:t>PostgreSQL</a:t>
            </a:r>
            <a:r>
              <a:rPr lang="ja-JP" altLang="en-US" dirty="0"/>
              <a:t>で</a:t>
            </a:r>
            <a:r>
              <a:rPr lang="en-US" altLang="ja-JP" dirty="0" err="1"/>
              <a:t>testdb</a:t>
            </a:r>
            <a:r>
              <a:rPr lang="ja-JP" altLang="en-US" dirty="0"/>
              <a:t>の</a:t>
            </a:r>
            <a:r>
              <a:rPr lang="en-US" altLang="ja-JP" dirty="0"/>
              <a:t>users</a:t>
            </a:r>
            <a:r>
              <a:rPr lang="ja-JP" altLang="en-US" dirty="0"/>
              <a:t>テーブルから </a:t>
            </a:r>
            <a:r>
              <a:rPr lang="en-US" altLang="ja-JP" dirty="0"/>
              <a:t>id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3</a:t>
            </a:r>
            <a:r>
              <a:rPr lang="ja-JP" altLang="en-US" dirty="0" smtClean="0"/>
              <a:t>と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</a:t>
            </a:r>
            <a:r>
              <a:rPr lang="ja-JP" altLang="en-US" dirty="0"/>
              <a:t>人を抽出してください。</a:t>
            </a:r>
            <a:endParaRPr lang="en-US" altLang="ja-JP" dirty="0"/>
          </a:p>
          <a:p>
            <a:pPr marL="514350" indent="-514350">
              <a:buFont typeface="+mj-lt"/>
              <a:buAutoNum type="arabicPeriod" startAt="5"/>
            </a:pPr>
            <a:endParaRPr lang="en-US" altLang="ja-JP" dirty="0"/>
          </a:p>
          <a:p>
            <a:pPr marL="514350" indent="-514350">
              <a:buFont typeface="+mj-lt"/>
              <a:buAutoNum type="arabicPeriod" startAt="5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67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43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49</cp:revision>
  <dcterms:created xsi:type="dcterms:W3CDTF">2021-05-12T00:29:35Z</dcterms:created>
  <dcterms:modified xsi:type="dcterms:W3CDTF">2021-05-24T00:07:23Z</dcterms:modified>
</cp:coreProperties>
</file>