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888-DA2F-49D9-8C5E-C4966BAEC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71C46-2FE3-44C9-8F5E-536CA488A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9836-1759-4C9C-9ECB-7B7576A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CBAD-9233-4FF5-9254-920B636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37F4-7E68-469B-9D7E-EFB8ED6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149D-7CC9-4008-82C9-382AEFA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1C58-95D5-4249-8ED7-9D818F17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FD68-9F01-4956-BECA-3B855EB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DCE9-EE81-4421-97C8-E35B555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22F7-8AEB-48D6-BE6E-CC26E09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B4827-E521-4326-A6DC-0655C892C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3A834-2C64-45D0-AD90-EFA15436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3719-790C-4BC1-99F3-BCE08171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B62E-3766-43D5-9BEB-B6F286A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2D58-A9EE-4EE1-B991-8D768AD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29D1-FEBB-45EC-80A8-2443F0D4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C1E7-F8EC-4161-AB8D-9ACAA604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4810-BC15-4D00-8C2A-D96DE5D0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91D9-6DE8-4E98-8E1A-1C5C4A10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8706-4597-4BB6-AFB0-1CA7C43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7D30-30E7-4639-A0CC-7A156782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43C8-33FC-4374-9AA7-3D97D846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38B7-EA35-48FF-9541-C541B0B4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6424-5135-4287-8D0B-F108740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26AF-B6CF-495D-9B99-B8280E80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8C31-4563-4AD8-800E-419C8F25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575C-4305-4776-9ED4-35DC768CA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C0A19-1EED-4C25-9FBD-0D9FDF93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3CD4-0025-467C-97BF-D0DF8D0A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9F53-A83A-4AC7-9745-5AC3C2E7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CCBB6-8D38-4837-AB04-0AE995EE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B58-4A15-4449-AD78-B2294E1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0E8A-9DAA-4D28-ADC6-708A0E81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13A7-22FE-426C-A758-7B95B64D8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22447-777D-453D-9908-716A5EFD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8A600-AA03-4EAC-B9CC-30DBC6CF9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632D7-2BFE-466C-9825-64BF1054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7A1B4-BD06-498D-8170-7F2BD3E7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F2368-E425-4AA3-9137-CEC1EDA2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9FA5-CF6B-4DFF-9E71-8E5E70B6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229EC-3EE8-48CC-9A2F-EC766298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64E4-078C-4C0D-B540-C9BBF785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934D-2C37-43D8-9F7F-778925B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B431-2DA3-49E6-BDEE-12FFC20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42FF9-AEF5-4B26-8F30-7527A7AC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CD956-F6B5-4FBB-AE04-B276484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4B2-4058-4A76-91F8-33D76C11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9A0F-65AF-41DB-8492-FD87E1D2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6267-881A-4B1B-9D52-3EB26950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DF42-7D3C-4DAB-A5A3-7D8DF442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6B2B-8CFB-409C-B61D-762CA697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FB0A-1E21-4369-92E4-6F8F0E38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EDB2-B360-4D99-8CF0-7A80F716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7D6BB-9D51-44B4-BFAA-62B9D6BA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4BA56-67AF-43B0-B890-27A61A4B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7105-95A4-41AA-8276-0EF2BFB9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D6E0-9447-4661-839C-2B4E8F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07DF-A088-49CD-B7F6-CC05873D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4B557-1B7E-400F-A084-20416B4F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3977-FAA7-4A4A-B508-FCD8B6AD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DDCA-F434-4AEA-BF24-50D377234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2D29-0149-4E9F-BF76-70D18115A9C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6F26-44F8-42AE-9D4A-D9BF0BC9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8EF2-3A81-448E-9738-C9F1C52CC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BCD2-D1E0-4049-8937-0DBCD628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tos.org/download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EC24-9D3F-44D5-901F-F1FFDB713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571499"/>
            <a:ext cx="4495800" cy="938213"/>
          </a:xfrm>
        </p:spPr>
        <p:txBody>
          <a:bodyPr/>
          <a:lstStyle/>
          <a:p>
            <a:pPr algn="l"/>
            <a:r>
              <a:rPr lang="en-US" dirty="0"/>
              <a:t>Hypervisors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9591-B838-4E5E-9370-3B90D415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1773237"/>
            <a:ext cx="9144000" cy="250348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+mj-lt"/>
              </a:rPr>
              <a:t>A hypervisor is software that creates and runs virtual machines (VMs).</a:t>
            </a:r>
          </a:p>
          <a:p>
            <a:pPr algn="l"/>
            <a:r>
              <a:rPr lang="en-US" sz="1800" dirty="0">
                <a:latin typeface="+mj-lt"/>
              </a:rPr>
              <a:t>It is computer software, firmware or hardware that creates and runs virtual machines. </a:t>
            </a:r>
          </a:p>
          <a:p>
            <a:pPr algn="l"/>
            <a:r>
              <a:rPr lang="en-US" sz="1800" dirty="0">
                <a:latin typeface="+mj-lt"/>
              </a:rPr>
              <a:t>A computer on which a hypervisor runs one or more virtual machines is called a host machine, and each virtual machine is called a guest machine</a:t>
            </a:r>
          </a:p>
          <a:p>
            <a:pPr algn="l"/>
            <a:r>
              <a:rPr lang="en-US" sz="1800" dirty="0">
                <a:latin typeface="+mj-lt"/>
              </a:rPr>
              <a:t>Type of Hypervisor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Type 1 - is a layer of software we install directly on top of a physical server and its underlying hardware.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Type 2 - This type of hypervisor runs inside of an operating system of a physical host machine.</a:t>
            </a:r>
          </a:p>
          <a:p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38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364BE-E147-4E5E-AB1E-A1BC93C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Type 1 Hypervisor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1694B"/>
          </a:solidFill>
          <a:ln w="25400">
            <a:solidFill>
              <a:srgbClr val="516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FCD3-FEF7-44EE-BDFB-7E8786073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1" r="2" b="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5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626D6-B6D8-431F-8592-82084F26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Type 2 Hypervisor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326BAB"/>
          </a:solidFill>
          <a:ln w="25400">
            <a:solidFill>
              <a:srgbClr val="326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61A975-0BD7-4D83-98FD-8D7142069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AEBC-7C3A-4D0E-A501-D5CFF9B1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for a Linux VM in 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36A9D9-BD70-48EA-ADF0-3032034C0774}"/>
              </a:ext>
            </a:extLst>
          </p:cNvPr>
          <p:cNvSpPr/>
          <p:nvPr/>
        </p:nvSpPr>
        <p:spPr>
          <a:xfrm>
            <a:off x="952500" y="20858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RAM 2GB is enough</a:t>
            </a:r>
          </a:p>
          <a:p>
            <a:r>
              <a:rPr lang="en-US" dirty="0">
                <a:latin typeface="+mj-lt"/>
              </a:rPr>
              <a:t>Hard disk - 20 GB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Authentic Link to download ISOs for CentOS machines is as follows:</a:t>
            </a:r>
          </a:p>
          <a:p>
            <a:r>
              <a:rPr lang="en-US" dirty="0">
                <a:latin typeface="+mj-lt"/>
                <a:hlinkClick r:id="rId2"/>
              </a:rPr>
              <a:t>https://www.centos.org/download/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What Is an ISO File?</a:t>
            </a:r>
          </a:p>
          <a:p>
            <a:r>
              <a:rPr lang="en-US" dirty="0">
                <a:latin typeface="+mj-lt"/>
              </a:rPr>
              <a:t>An ISO file, often called an ISO image, is a single file that's a perfect representation of an entire CD or DVD of any Operating System.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3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A4D2-E4E4-4C57-89E4-2F426195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in Linux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B71E-9CF1-4785-9180-440C2DED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SHELL is a program which provides the interface between the user and an operating system. When the user logs in OS starts a shell for user.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Command to check shell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echo $SHELL</a:t>
            </a:r>
          </a:p>
        </p:txBody>
      </p:sp>
    </p:spTree>
    <p:extLst>
      <p:ext uri="{BB962C8B-B14F-4D97-AF65-F5344CB8AC3E}">
        <p14:creationId xmlns:p14="http://schemas.microsoft.com/office/powerpoint/2010/main" val="297015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57E8-0BFC-4333-A373-C7C7D0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Prompt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ED84-83E7-4271-8DC6-E6F471CB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We see the following default prompt in Linux environment: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username@machinename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&lt;current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dir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&gt;]$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For example: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tom@localhost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Desktop]$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Difference between $ and #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The dollar sign $ means the current user is a regular user.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 root user would be identified with a hash sign #.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For example: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root@localhost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~]# 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# - requires given </a:t>
            </a:r>
            <a:r>
              <a:rPr lang="en-US" sz="1800" dirty="0" err="1">
                <a:latin typeface="+mj-lt"/>
              </a:rPr>
              <a:t>linux</a:t>
            </a:r>
            <a:r>
              <a:rPr lang="en-US" sz="1800" dirty="0">
                <a:latin typeface="+mj-lt"/>
              </a:rPr>
              <a:t> commands to be executed with root privileges either directly as a root user or by use of </a:t>
            </a:r>
            <a:r>
              <a:rPr lang="en-US" sz="1800" dirty="0" err="1">
                <a:latin typeface="+mj-lt"/>
              </a:rPr>
              <a:t>sudo</a:t>
            </a:r>
            <a:r>
              <a:rPr lang="en-US" sz="1800" dirty="0">
                <a:latin typeface="+mj-lt"/>
              </a:rPr>
              <a:t> command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$ - requires given </a:t>
            </a:r>
            <a:r>
              <a:rPr lang="en-US" sz="1800" dirty="0" err="1">
                <a:latin typeface="+mj-lt"/>
              </a:rPr>
              <a:t>linux</a:t>
            </a:r>
            <a:r>
              <a:rPr lang="en-US" sz="1800" dirty="0">
                <a:latin typeface="+mj-lt"/>
              </a:rPr>
              <a:t> commands to be executed as a regular non-privileged user</a:t>
            </a:r>
          </a:p>
        </p:txBody>
      </p:sp>
    </p:spTree>
    <p:extLst>
      <p:ext uri="{BB962C8B-B14F-4D97-AF65-F5344CB8AC3E}">
        <p14:creationId xmlns:p14="http://schemas.microsoft.com/office/powerpoint/2010/main" val="77085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EBF9-CFE8-4A8A-B3D7-8E707C85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add on the Linux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755E-7729-4F40-A1A5-AACB4DCE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root@localhost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~]#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useradd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&lt;username&gt;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root@localhost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~]# passwd &lt;username&gt;</a:t>
            </a:r>
          </a:p>
          <a:p>
            <a:pPr marL="0" indent="0">
              <a:buNone/>
            </a:pPr>
            <a:endParaRPr lang="en-US" sz="1900" dirty="0">
              <a:latin typeface="+mj-lt"/>
            </a:endParaRPr>
          </a:p>
          <a:p>
            <a:pPr marL="0" indent="0">
              <a:buNone/>
            </a:pPr>
            <a:r>
              <a:rPr lang="en-US" sz="1900" dirty="0">
                <a:latin typeface="+mj-lt"/>
              </a:rPr>
              <a:t>To verify if the user has been added or not – check the contents of the file which contains the user information </a:t>
            </a:r>
            <a:r>
              <a:rPr lang="en-US" sz="1900" dirty="0" err="1">
                <a:latin typeface="+mj-lt"/>
              </a:rPr>
              <a:t>i.e</a:t>
            </a:r>
            <a:r>
              <a:rPr lang="en-US" sz="1900" dirty="0">
                <a:latin typeface="+mj-lt"/>
              </a:rPr>
              <a:t> /</a:t>
            </a:r>
            <a:r>
              <a:rPr lang="en-US" sz="1900" dirty="0" err="1">
                <a:latin typeface="+mj-lt"/>
              </a:rPr>
              <a:t>etc</a:t>
            </a:r>
            <a:r>
              <a:rPr lang="en-US" sz="1900" dirty="0">
                <a:latin typeface="+mj-lt"/>
              </a:rPr>
              <a:t>/passwd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root@localhost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~]# cat /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etc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/passwd </a:t>
            </a:r>
          </a:p>
          <a:p>
            <a:pPr marL="0" indent="0">
              <a:buNone/>
            </a:pPr>
            <a:r>
              <a:rPr lang="en-US" sz="1900" dirty="0">
                <a:latin typeface="+mj-lt"/>
              </a:rPr>
              <a:t>This will display the contents of /</a:t>
            </a:r>
            <a:r>
              <a:rPr lang="en-US" sz="1900" dirty="0" err="1">
                <a:latin typeface="+mj-lt"/>
              </a:rPr>
              <a:t>etc</a:t>
            </a:r>
            <a:r>
              <a:rPr lang="en-US" sz="1900" dirty="0">
                <a:latin typeface="+mj-lt"/>
              </a:rPr>
              <a:t>/passwd file and it should contain the information about the newly added user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2"/>
                </a:solidFill>
                <a:latin typeface="+mj-lt"/>
              </a:rPr>
              <a:t>Note: </a:t>
            </a:r>
            <a:r>
              <a:rPr lang="en-US" sz="1900" dirty="0">
                <a:latin typeface="+mj-lt"/>
              </a:rPr>
              <a:t>cat is used to see the contents of a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9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Hypervisors</vt:lpstr>
      <vt:lpstr>Type 1 Hypervisor</vt:lpstr>
      <vt:lpstr>Type 2 Hypervisor</vt:lpstr>
      <vt:lpstr>Resources required for a Linux VM in LAB</vt:lpstr>
      <vt:lpstr>SHELL in Linux </vt:lpstr>
      <vt:lpstr>Bash Prompt In Linux</vt:lpstr>
      <vt:lpstr>User add on the Linux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Hypervisors</dc:title>
  <dc:creator>Lavish Jhamb</dc:creator>
  <cp:lastModifiedBy>Lavish Jhamb</cp:lastModifiedBy>
  <cp:revision>5</cp:revision>
  <dcterms:created xsi:type="dcterms:W3CDTF">2020-10-13T07:28:54Z</dcterms:created>
  <dcterms:modified xsi:type="dcterms:W3CDTF">2020-10-13T07:51:02Z</dcterms:modified>
</cp:coreProperties>
</file>