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D73D8-EB5A-49D8-A7F9-FB19AC7B084E}" v="1" dt="2020-10-18T22:03:51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ish Jhamb" userId="95e8aa49-de03-4c9b-b911-bad41d58b76c" providerId="ADAL" clId="{A62D73D8-EB5A-49D8-A7F9-FB19AC7B084E}"/>
    <pc:docChg chg="undo custSel mod modSld">
      <pc:chgData name="Lavish Jhamb" userId="95e8aa49-de03-4c9b-b911-bad41d58b76c" providerId="ADAL" clId="{A62D73D8-EB5A-49D8-A7F9-FB19AC7B084E}" dt="2020-10-18T22:06:48.549" v="46" actId="26606"/>
      <pc:docMkLst>
        <pc:docMk/>
      </pc:docMkLst>
      <pc:sldChg chg="addSp modSp mod setBg">
        <pc:chgData name="Lavish Jhamb" userId="95e8aa49-de03-4c9b-b911-bad41d58b76c" providerId="ADAL" clId="{A62D73D8-EB5A-49D8-A7F9-FB19AC7B084E}" dt="2020-10-18T22:03:57.098" v="3" actId="26606"/>
        <pc:sldMkLst>
          <pc:docMk/>
          <pc:sldMk cId="3620910343" sldId="257"/>
        </pc:sldMkLst>
        <pc:spChg chg="mod">
          <ac:chgData name="Lavish Jhamb" userId="95e8aa49-de03-4c9b-b911-bad41d58b76c" providerId="ADAL" clId="{A62D73D8-EB5A-49D8-A7F9-FB19AC7B084E}" dt="2020-10-18T22:03:57.098" v="3" actId="26606"/>
          <ac:spMkLst>
            <pc:docMk/>
            <pc:sldMk cId="3620910343" sldId="257"/>
            <ac:spMk id="2" creationId="{AC677217-6E1D-47EA-946D-6678F1F1C78D}"/>
          </ac:spMkLst>
        </pc:spChg>
        <pc:spChg chg="mod">
          <ac:chgData name="Lavish Jhamb" userId="95e8aa49-de03-4c9b-b911-bad41d58b76c" providerId="ADAL" clId="{A62D73D8-EB5A-49D8-A7F9-FB19AC7B084E}" dt="2020-10-18T22:03:57.098" v="3" actId="26606"/>
          <ac:spMkLst>
            <pc:docMk/>
            <pc:sldMk cId="3620910343" sldId="257"/>
            <ac:spMk id="3" creationId="{355D07E2-E751-452C-8AF7-0FC311A3E801}"/>
          </ac:spMkLst>
        </pc:spChg>
        <pc:spChg chg="add">
          <ac:chgData name="Lavish Jhamb" userId="95e8aa49-de03-4c9b-b911-bad41d58b76c" providerId="ADAL" clId="{A62D73D8-EB5A-49D8-A7F9-FB19AC7B084E}" dt="2020-10-18T22:03:57.098" v="3" actId="26606"/>
          <ac:spMkLst>
            <pc:docMk/>
            <pc:sldMk cId="3620910343" sldId="257"/>
            <ac:spMk id="8" creationId="{4351DFE5-F63D-4BE0-BDA9-E3EB88F01AA5}"/>
          </ac:spMkLst>
        </pc:spChg>
        <pc:picChg chg="add">
          <ac:chgData name="Lavish Jhamb" userId="95e8aa49-de03-4c9b-b911-bad41d58b76c" providerId="ADAL" clId="{A62D73D8-EB5A-49D8-A7F9-FB19AC7B084E}" dt="2020-10-18T22:03:57.098" v="3" actId="26606"/>
          <ac:picMkLst>
            <pc:docMk/>
            <pc:sldMk cId="3620910343" sldId="257"/>
            <ac:picMk id="10" creationId="{3AA16612-ACD2-4A16-8F2B-4514FD6BF28F}"/>
          </ac:picMkLst>
        </pc:picChg>
      </pc:sldChg>
      <pc:sldChg chg="addSp delSp modSp mod setBg">
        <pc:chgData name="Lavish Jhamb" userId="95e8aa49-de03-4c9b-b911-bad41d58b76c" providerId="ADAL" clId="{A62D73D8-EB5A-49D8-A7F9-FB19AC7B084E}" dt="2020-10-18T22:04:04.019" v="6" actId="26606"/>
        <pc:sldMkLst>
          <pc:docMk/>
          <pc:sldMk cId="4288510553" sldId="258"/>
        </pc:sldMkLst>
        <pc:spChg chg="mod">
          <ac:chgData name="Lavish Jhamb" userId="95e8aa49-de03-4c9b-b911-bad41d58b76c" providerId="ADAL" clId="{A62D73D8-EB5A-49D8-A7F9-FB19AC7B084E}" dt="2020-10-18T22:04:04.019" v="6" actId="26606"/>
          <ac:spMkLst>
            <pc:docMk/>
            <pc:sldMk cId="4288510553" sldId="258"/>
            <ac:spMk id="2" creationId="{ABA806D8-B28B-474B-93F2-07FB49DBC4CD}"/>
          </ac:spMkLst>
        </pc:spChg>
        <pc:spChg chg="add del">
          <ac:chgData name="Lavish Jhamb" userId="95e8aa49-de03-4c9b-b911-bad41d58b76c" providerId="ADAL" clId="{A62D73D8-EB5A-49D8-A7F9-FB19AC7B084E}" dt="2020-10-18T22:04:04.019" v="6" actId="26606"/>
          <ac:spMkLst>
            <pc:docMk/>
            <pc:sldMk cId="4288510553" sldId="258"/>
            <ac:spMk id="3" creationId="{A22265F3-56F5-4B5A-AC57-2BD1F16539B8}"/>
          </ac:spMkLst>
        </pc:spChg>
        <pc:spChg chg="add">
          <ac:chgData name="Lavish Jhamb" userId="95e8aa49-de03-4c9b-b911-bad41d58b76c" providerId="ADAL" clId="{A62D73D8-EB5A-49D8-A7F9-FB19AC7B084E}" dt="2020-10-18T22:04:04.019" v="6" actId="26606"/>
          <ac:spMkLst>
            <pc:docMk/>
            <pc:sldMk cId="4288510553" sldId="258"/>
            <ac:spMk id="8" creationId="{4351DFE5-F63D-4BE0-BDA9-E3EB88F01AA5}"/>
          </ac:spMkLst>
        </pc:spChg>
        <pc:spChg chg="add del">
          <ac:chgData name="Lavish Jhamb" userId="95e8aa49-de03-4c9b-b911-bad41d58b76c" providerId="ADAL" clId="{A62D73D8-EB5A-49D8-A7F9-FB19AC7B084E}" dt="2020-10-18T22:04:03.994" v="5" actId="26606"/>
          <ac:spMkLst>
            <pc:docMk/>
            <pc:sldMk cId="4288510553" sldId="258"/>
            <ac:spMk id="9" creationId="{4351DFE5-F63D-4BE0-BDA9-E3EB88F01AA5}"/>
          </ac:spMkLst>
        </pc:spChg>
        <pc:spChg chg="add">
          <ac:chgData name="Lavish Jhamb" userId="95e8aa49-de03-4c9b-b911-bad41d58b76c" providerId="ADAL" clId="{A62D73D8-EB5A-49D8-A7F9-FB19AC7B084E}" dt="2020-10-18T22:04:04.019" v="6" actId="26606"/>
          <ac:spMkLst>
            <pc:docMk/>
            <pc:sldMk cId="4288510553" sldId="258"/>
            <ac:spMk id="13" creationId="{A22265F3-56F5-4B5A-AC57-2BD1F16539B8}"/>
          </ac:spMkLst>
        </pc:spChg>
        <pc:graphicFrameChg chg="add del">
          <ac:chgData name="Lavish Jhamb" userId="95e8aa49-de03-4c9b-b911-bad41d58b76c" providerId="ADAL" clId="{A62D73D8-EB5A-49D8-A7F9-FB19AC7B084E}" dt="2020-10-18T22:04:03.994" v="5" actId="26606"/>
          <ac:graphicFrameMkLst>
            <pc:docMk/>
            <pc:sldMk cId="4288510553" sldId="258"/>
            <ac:graphicFrameMk id="5" creationId="{28C47CD5-4EEB-4C6C-B22C-80EA49AD718C}"/>
          </ac:graphicFrameMkLst>
        </pc:graphicFrameChg>
        <pc:picChg chg="add">
          <ac:chgData name="Lavish Jhamb" userId="95e8aa49-de03-4c9b-b911-bad41d58b76c" providerId="ADAL" clId="{A62D73D8-EB5A-49D8-A7F9-FB19AC7B084E}" dt="2020-10-18T22:04:04.019" v="6" actId="26606"/>
          <ac:picMkLst>
            <pc:docMk/>
            <pc:sldMk cId="4288510553" sldId="258"/>
            <ac:picMk id="10" creationId="{3AA16612-ACD2-4A16-8F2B-4514FD6BF28F}"/>
          </ac:picMkLst>
        </pc:picChg>
        <pc:picChg chg="add del">
          <ac:chgData name="Lavish Jhamb" userId="95e8aa49-de03-4c9b-b911-bad41d58b76c" providerId="ADAL" clId="{A62D73D8-EB5A-49D8-A7F9-FB19AC7B084E}" dt="2020-10-18T22:04:03.994" v="5" actId="26606"/>
          <ac:picMkLst>
            <pc:docMk/>
            <pc:sldMk cId="4288510553" sldId="258"/>
            <ac:picMk id="11" creationId="{02DD2BC0-6F29-4B4F-8D61-2DCF6D2E8E73}"/>
          </ac:picMkLst>
        </pc:picChg>
      </pc:sldChg>
      <pc:sldChg chg="addSp modSp mod setBg">
        <pc:chgData name="Lavish Jhamb" userId="95e8aa49-de03-4c9b-b911-bad41d58b76c" providerId="ADAL" clId="{A62D73D8-EB5A-49D8-A7F9-FB19AC7B084E}" dt="2020-10-18T22:04:10.351" v="7" actId="26606"/>
        <pc:sldMkLst>
          <pc:docMk/>
          <pc:sldMk cId="2359307498" sldId="259"/>
        </pc:sldMkLst>
        <pc:spChg chg="mod">
          <ac:chgData name="Lavish Jhamb" userId="95e8aa49-de03-4c9b-b911-bad41d58b76c" providerId="ADAL" clId="{A62D73D8-EB5A-49D8-A7F9-FB19AC7B084E}" dt="2020-10-18T22:04:10.351" v="7" actId="26606"/>
          <ac:spMkLst>
            <pc:docMk/>
            <pc:sldMk cId="2359307498" sldId="259"/>
            <ac:spMk id="2" creationId="{3C2A6B6B-C736-4F3E-BC99-EB51161E0671}"/>
          </ac:spMkLst>
        </pc:spChg>
        <pc:spChg chg="mod">
          <ac:chgData name="Lavish Jhamb" userId="95e8aa49-de03-4c9b-b911-bad41d58b76c" providerId="ADAL" clId="{A62D73D8-EB5A-49D8-A7F9-FB19AC7B084E}" dt="2020-10-18T22:04:10.351" v="7" actId="26606"/>
          <ac:spMkLst>
            <pc:docMk/>
            <pc:sldMk cId="2359307498" sldId="259"/>
            <ac:spMk id="8" creationId="{EE008A57-08EE-4646-BDE1-ADF737E8927E}"/>
          </ac:spMkLst>
        </pc:spChg>
        <pc:spChg chg="add">
          <ac:chgData name="Lavish Jhamb" userId="95e8aa49-de03-4c9b-b911-bad41d58b76c" providerId="ADAL" clId="{A62D73D8-EB5A-49D8-A7F9-FB19AC7B084E}" dt="2020-10-18T22:04:10.351" v="7" actId="26606"/>
          <ac:spMkLst>
            <pc:docMk/>
            <pc:sldMk cId="2359307498" sldId="259"/>
            <ac:spMk id="13" creationId="{3B854194-185D-494D-905C-7C7CB2E30F6E}"/>
          </ac:spMkLst>
        </pc:spChg>
        <pc:spChg chg="add">
          <ac:chgData name="Lavish Jhamb" userId="95e8aa49-de03-4c9b-b911-bad41d58b76c" providerId="ADAL" clId="{A62D73D8-EB5A-49D8-A7F9-FB19AC7B084E}" dt="2020-10-18T22:04:10.351" v="7" actId="26606"/>
          <ac:spMkLst>
            <pc:docMk/>
            <pc:sldMk cId="2359307498" sldId="259"/>
            <ac:spMk id="15" creationId="{B4F5FA0D-0104-4987-8241-EFF7C85B88DE}"/>
          </ac:spMkLst>
        </pc:spChg>
        <pc:picChg chg="add">
          <ac:chgData name="Lavish Jhamb" userId="95e8aa49-de03-4c9b-b911-bad41d58b76c" providerId="ADAL" clId="{A62D73D8-EB5A-49D8-A7F9-FB19AC7B084E}" dt="2020-10-18T22:04:10.351" v="7" actId="26606"/>
          <ac:picMkLst>
            <pc:docMk/>
            <pc:sldMk cId="2359307498" sldId="259"/>
            <ac:picMk id="17" creationId="{2897127E-6CEF-446C-BE87-93B7C46E49D1}"/>
          </ac:picMkLst>
        </pc:picChg>
      </pc:sldChg>
      <pc:sldChg chg="addSp modSp mod setBg">
        <pc:chgData name="Lavish Jhamb" userId="95e8aa49-de03-4c9b-b911-bad41d58b76c" providerId="ADAL" clId="{A62D73D8-EB5A-49D8-A7F9-FB19AC7B084E}" dt="2020-10-18T22:04:16.454" v="8" actId="26606"/>
        <pc:sldMkLst>
          <pc:docMk/>
          <pc:sldMk cId="2013504639" sldId="260"/>
        </pc:sldMkLst>
        <pc:spChg chg="mod">
          <ac:chgData name="Lavish Jhamb" userId="95e8aa49-de03-4c9b-b911-bad41d58b76c" providerId="ADAL" clId="{A62D73D8-EB5A-49D8-A7F9-FB19AC7B084E}" dt="2020-10-18T22:04:16.454" v="8" actId="26606"/>
          <ac:spMkLst>
            <pc:docMk/>
            <pc:sldMk cId="2013504639" sldId="260"/>
            <ac:spMk id="2" creationId="{B59ACB93-45D2-43B9-A01D-7742886C9870}"/>
          </ac:spMkLst>
        </pc:spChg>
        <pc:spChg chg="mod">
          <ac:chgData name="Lavish Jhamb" userId="95e8aa49-de03-4c9b-b911-bad41d58b76c" providerId="ADAL" clId="{A62D73D8-EB5A-49D8-A7F9-FB19AC7B084E}" dt="2020-10-18T22:04:16.454" v="8" actId="26606"/>
          <ac:spMkLst>
            <pc:docMk/>
            <pc:sldMk cId="2013504639" sldId="260"/>
            <ac:spMk id="7" creationId="{A13AE83C-1C8D-49B8-BF05-933F172BD408}"/>
          </ac:spMkLst>
        </pc:spChg>
        <pc:spChg chg="add">
          <ac:chgData name="Lavish Jhamb" userId="95e8aa49-de03-4c9b-b911-bad41d58b76c" providerId="ADAL" clId="{A62D73D8-EB5A-49D8-A7F9-FB19AC7B084E}" dt="2020-10-18T22:04:16.454" v="8" actId="26606"/>
          <ac:spMkLst>
            <pc:docMk/>
            <pc:sldMk cId="2013504639" sldId="260"/>
            <ac:spMk id="12" creationId="{4351DFE5-F63D-4BE0-BDA9-E3EB88F01AA5}"/>
          </ac:spMkLst>
        </pc:spChg>
        <pc:picChg chg="add">
          <ac:chgData name="Lavish Jhamb" userId="95e8aa49-de03-4c9b-b911-bad41d58b76c" providerId="ADAL" clId="{A62D73D8-EB5A-49D8-A7F9-FB19AC7B084E}" dt="2020-10-18T22:04:16.454" v="8" actId="26606"/>
          <ac:picMkLst>
            <pc:docMk/>
            <pc:sldMk cId="2013504639" sldId="260"/>
            <ac:picMk id="14" creationId="{3AA16612-ACD2-4A16-8F2B-4514FD6BF28F}"/>
          </ac:picMkLst>
        </pc:picChg>
      </pc:sldChg>
      <pc:sldChg chg="addSp delSp modSp mod setBg">
        <pc:chgData name="Lavish Jhamb" userId="95e8aa49-de03-4c9b-b911-bad41d58b76c" providerId="ADAL" clId="{A62D73D8-EB5A-49D8-A7F9-FB19AC7B084E}" dt="2020-10-18T22:04:25.962" v="11" actId="26606"/>
        <pc:sldMkLst>
          <pc:docMk/>
          <pc:sldMk cId="2963190477" sldId="261"/>
        </pc:sldMkLst>
        <pc:spChg chg="mod">
          <ac:chgData name="Lavish Jhamb" userId="95e8aa49-de03-4c9b-b911-bad41d58b76c" providerId="ADAL" clId="{A62D73D8-EB5A-49D8-A7F9-FB19AC7B084E}" dt="2020-10-18T22:04:25.962" v="11" actId="26606"/>
          <ac:spMkLst>
            <pc:docMk/>
            <pc:sldMk cId="2963190477" sldId="261"/>
            <ac:spMk id="2" creationId="{3219B037-4A3E-4B49-8630-30BA5F8057B8}"/>
          </ac:spMkLst>
        </pc:spChg>
        <pc:spChg chg="add del">
          <ac:chgData name="Lavish Jhamb" userId="95e8aa49-de03-4c9b-b911-bad41d58b76c" providerId="ADAL" clId="{A62D73D8-EB5A-49D8-A7F9-FB19AC7B084E}" dt="2020-10-18T22:04:25.962" v="11" actId="26606"/>
          <ac:spMkLst>
            <pc:docMk/>
            <pc:sldMk cId="2963190477" sldId="261"/>
            <ac:spMk id="3" creationId="{912A6AC9-3D28-4130-B13D-E24AE43CDE4E}"/>
          </ac:spMkLst>
        </pc:spChg>
        <pc:spChg chg="add del">
          <ac:chgData name="Lavish Jhamb" userId="95e8aa49-de03-4c9b-b911-bad41d58b76c" providerId="ADAL" clId="{A62D73D8-EB5A-49D8-A7F9-FB19AC7B084E}" dt="2020-10-18T22:04:25.902" v="10" actId="26606"/>
          <ac:spMkLst>
            <pc:docMk/>
            <pc:sldMk cId="2963190477" sldId="261"/>
            <ac:spMk id="9" creationId="{4351DFE5-F63D-4BE0-BDA9-E3EB88F01AA5}"/>
          </ac:spMkLst>
        </pc:spChg>
        <pc:spChg chg="add">
          <ac:chgData name="Lavish Jhamb" userId="95e8aa49-de03-4c9b-b911-bad41d58b76c" providerId="ADAL" clId="{A62D73D8-EB5A-49D8-A7F9-FB19AC7B084E}" dt="2020-10-18T22:04:25.962" v="11" actId="26606"/>
          <ac:spMkLst>
            <pc:docMk/>
            <pc:sldMk cId="2963190477" sldId="261"/>
            <ac:spMk id="13" creationId="{457D4A72-F4F1-498A-B083-59E8C50B7892}"/>
          </ac:spMkLst>
        </pc:spChg>
        <pc:graphicFrameChg chg="add del">
          <ac:chgData name="Lavish Jhamb" userId="95e8aa49-de03-4c9b-b911-bad41d58b76c" providerId="ADAL" clId="{A62D73D8-EB5A-49D8-A7F9-FB19AC7B084E}" dt="2020-10-18T22:04:25.902" v="10" actId="26606"/>
          <ac:graphicFrameMkLst>
            <pc:docMk/>
            <pc:sldMk cId="2963190477" sldId="261"/>
            <ac:graphicFrameMk id="5" creationId="{B615CD0E-3C6E-4E2C-9C25-7D991B7AEB08}"/>
          </ac:graphicFrameMkLst>
        </pc:graphicFrameChg>
        <pc:graphicFrameChg chg="add">
          <ac:chgData name="Lavish Jhamb" userId="95e8aa49-de03-4c9b-b911-bad41d58b76c" providerId="ADAL" clId="{A62D73D8-EB5A-49D8-A7F9-FB19AC7B084E}" dt="2020-10-18T22:04:25.962" v="11" actId="26606"/>
          <ac:graphicFrameMkLst>
            <pc:docMk/>
            <pc:sldMk cId="2963190477" sldId="261"/>
            <ac:graphicFrameMk id="15" creationId="{6019874C-E02C-4584-96B5-3E1913E214D1}"/>
          </ac:graphicFrameMkLst>
        </pc:graphicFrameChg>
        <pc:picChg chg="add del">
          <ac:chgData name="Lavish Jhamb" userId="95e8aa49-de03-4c9b-b911-bad41d58b76c" providerId="ADAL" clId="{A62D73D8-EB5A-49D8-A7F9-FB19AC7B084E}" dt="2020-10-18T22:04:25.902" v="10" actId="26606"/>
          <ac:picMkLst>
            <pc:docMk/>
            <pc:sldMk cId="2963190477" sldId="261"/>
            <ac:picMk id="11" creationId="{02DD2BC0-6F29-4B4F-8D61-2DCF6D2E8E73}"/>
          </ac:picMkLst>
        </pc:picChg>
        <pc:picChg chg="add">
          <ac:chgData name="Lavish Jhamb" userId="95e8aa49-de03-4c9b-b911-bad41d58b76c" providerId="ADAL" clId="{A62D73D8-EB5A-49D8-A7F9-FB19AC7B084E}" dt="2020-10-18T22:04:25.962" v="11" actId="26606"/>
          <ac:picMkLst>
            <pc:docMk/>
            <pc:sldMk cId="2963190477" sldId="261"/>
            <ac:picMk id="14" creationId="{C7FF3303-6FC3-4637-A201-B4CCC1C992CF}"/>
          </ac:picMkLst>
        </pc:picChg>
      </pc:sldChg>
      <pc:sldChg chg="addSp modSp mod setBg">
        <pc:chgData name="Lavish Jhamb" userId="95e8aa49-de03-4c9b-b911-bad41d58b76c" providerId="ADAL" clId="{A62D73D8-EB5A-49D8-A7F9-FB19AC7B084E}" dt="2020-10-18T22:04:33.518" v="12" actId="26606"/>
        <pc:sldMkLst>
          <pc:docMk/>
          <pc:sldMk cId="2657270650" sldId="262"/>
        </pc:sldMkLst>
        <pc:spChg chg="mod">
          <ac:chgData name="Lavish Jhamb" userId="95e8aa49-de03-4c9b-b911-bad41d58b76c" providerId="ADAL" clId="{A62D73D8-EB5A-49D8-A7F9-FB19AC7B084E}" dt="2020-10-18T22:04:33.518" v="12" actId="26606"/>
          <ac:spMkLst>
            <pc:docMk/>
            <pc:sldMk cId="2657270650" sldId="262"/>
            <ac:spMk id="2" creationId="{A4489259-0B58-4DEB-840B-6693D59788B3}"/>
          </ac:spMkLst>
        </pc:spChg>
        <pc:spChg chg="mod">
          <ac:chgData name="Lavish Jhamb" userId="95e8aa49-de03-4c9b-b911-bad41d58b76c" providerId="ADAL" clId="{A62D73D8-EB5A-49D8-A7F9-FB19AC7B084E}" dt="2020-10-18T22:04:33.518" v="12" actId="26606"/>
          <ac:spMkLst>
            <pc:docMk/>
            <pc:sldMk cId="2657270650" sldId="262"/>
            <ac:spMk id="3" creationId="{0B7467E1-4010-4E51-ADC6-F25DDE4E33BC}"/>
          </ac:spMkLst>
        </pc:spChg>
        <pc:spChg chg="add">
          <ac:chgData name="Lavish Jhamb" userId="95e8aa49-de03-4c9b-b911-bad41d58b76c" providerId="ADAL" clId="{A62D73D8-EB5A-49D8-A7F9-FB19AC7B084E}" dt="2020-10-18T22:04:33.518" v="12" actId="26606"/>
          <ac:spMkLst>
            <pc:docMk/>
            <pc:sldMk cId="2657270650" sldId="262"/>
            <ac:spMk id="8" creationId="{4351DFE5-F63D-4BE0-BDA9-E3EB88F01AA5}"/>
          </ac:spMkLst>
        </pc:spChg>
        <pc:picChg chg="add">
          <ac:chgData name="Lavish Jhamb" userId="95e8aa49-de03-4c9b-b911-bad41d58b76c" providerId="ADAL" clId="{A62D73D8-EB5A-49D8-A7F9-FB19AC7B084E}" dt="2020-10-18T22:04:33.518" v="12" actId="26606"/>
          <ac:picMkLst>
            <pc:docMk/>
            <pc:sldMk cId="2657270650" sldId="262"/>
            <ac:picMk id="10" creationId="{3AA16612-ACD2-4A16-8F2B-4514FD6BF28F}"/>
          </ac:picMkLst>
        </pc:picChg>
      </pc:sldChg>
      <pc:sldChg chg="addSp delSp modSp mod setBg">
        <pc:chgData name="Lavish Jhamb" userId="95e8aa49-de03-4c9b-b911-bad41d58b76c" providerId="ADAL" clId="{A62D73D8-EB5A-49D8-A7F9-FB19AC7B084E}" dt="2020-10-18T22:04:44.730" v="15" actId="26606"/>
        <pc:sldMkLst>
          <pc:docMk/>
          <pc:sldMk cId="1624707738" sldId="263"/>
        </pc:sldMkLst>
        <pc:spChg chg="mod">
          <ac:chgData name="Lavish Jhamb" userId="95e8aa49-de03-4c9b-b911-bad41d58b76c" providerId="ADAL" clId="{A62D73D8-EB5A-49D8-A7F9-FB19AC7B084E}" dt="2020-10-18T22:04:44.730" v="15" actId="26606"/>
          <ac:spMkLst>
            <pc:docMk/>
            <pc:sldMk cId="1624707738" sldId="263"/>
            <ac:spMk id="2" creationId="{62376847-E529-4295-8E75-44276B28F33D}"/>
          </ac:spMkLst>
        </pc:spChg>
        <pc:spChg chg="add del">
          <ac:chgData name="Lavish Jhamb" userId="95e8aa49-de03-4c9b-b911-bad41d58b76c" providerId="ADAL" clId="{A62D73D8-EB5A-49D8-A7F9-FB19AC7B084E}" dt="2020-10-18T22:04:44.730" v="15" actId="26606"/>
          <ac:spMkLst>
            <pc:docMk/>
            <pc:sldMk cId="1624707738" sldId="263"/>
            <ac:spMk id="3" creationId="{E2DCB29B-AC45-4CCF-800C-CC0C7FFA9A0C}"/>
          </ac:spMkLst>
        </pc:spChg>
        <pc:spChg chg="add">
          <ac:chgData name="Lavish Jhamb" userId="95e8aa49-de03-4c9b-b911-bad41d58b76c" providerId="ADAL" clId="{A62D73D8-EB5A-49D8-A7F9-FB19AC7B084E}" dt="2020-10-18T22:04:44.730" v="15" actId="26606"/>
          <ac:spMkLst>
            <pc:docMk/>
            <pc:sldMk cId="1624707738" sldId="263"/>
            <ac:spMk id="8" creationId="{4351DFE5-F63D-4BE0-BDA9-E3EB88F01AA5}"/>
          </ac:spMkLst>
        </pc:spChg>
        <pc:spChg chg="add del">
          <ac:chgData name="Lavish Jhamb" userId="95e8aa49-de03-4c9b-b911-bad41d58b76c" providerId="ADAL" clId="{A62D73D8-EB5A-49D8-A7F9-FB19AC7B084E}" dt="2020-10-18T22:04:44.688" v="14" actId="26606"/>
          <ac:spMkLst>
            <pc:docMk/>
            <pc:sldMk cId="1624707738" sldId="263"/>
            <ac:spMk id="9" creationId="{4351DFE5-F63D-4BE0-BDA9-E3EB88F01AA5}"/>
          </ac:spMkLst>
        </pc:spChg>
        <pc:spChg chg="add">
          <ac:chgData name="Lavish Jhamb" userId="95e8aa49-de03-4c9b-b911-bad41d58b76c" providerId="ADAL" clId="{A62D73D8-EB5A-49D8-A7F9-FB19AC7B084E}" dt="2020-10-18T22:04:44.730" v="15" actId="26606"/>
          <ac:spMkLst>
            <pc:docMk/>
            <pc:sldMk cId="1624707738" sldId="263"/>
            <ac:spMk id="13" creationId="{E2DCB29B-AC45-4CCF-800C-CC0C7FFA9A0C}"/>
          </ac:spMkLst>
        </pc:spChg>
        <pc:graphicFrameChg chg="add del">
          <ac:chgData name="Lavish Jhamb" userId="95e8aa49-de03-4c9b-b911-bad41d58b76c" providerId="ADAL" clId="{A62D73D8-EB5A-49D8-A7F9-FB19AC7B084E}" dt="2020-10-18T22:04:44.688" v="14" actId="26606"/>
          <ac:graphicFrameMkLst>
            <pc:docMk/>
            <pc:sldMk cId="1624707738" sldId="263"/>
            <ac:graphicFrameMk id="5" creationId="{42D077A8-9211-46B2-A683-977728BFD2D8}"/>
          </ac:graphicFrameMkLst>
        </pc:graphicFrameChg>
        <pc:picChg chg="add">
          <ac:chgData name="Lavish Jhamb" userId="95e8aa49-de03-4c9b-b911-bad41d58b76c" providerId="ADAL" clId="{A62D73D8-EB5A-49D8-A7F9-FB19AC7B084E}" dt="2020-10-18T22:04:44.730" v="15" actId="26606"/>
          <ac:picMkLst>
            <pc:docMk/>
            <pc:sldMk cId="1624707738" sldId="263"/>
            <ac:picMk id="10" creationId="{3AA16612-ACD2-4A16-8F2B-4514FD6BF28F}"/>
          </ac:picMkLst>
        </pc:picChg>
        <pc:picChg chg="add del">
          <ac:chgData name="Lavish Jhamb" userId="95e8aa49-de03-4c9b-b911-bad41d58b76c" providerId="ADAL" clId="{A62D73D8-EB5A-49D8-A7F9-FB19AC7B084E}" dt="2020-10-18T22:04:44.688" v="14" actId="26606"/>
          <ac:picMkLst>
            <pc:docMk/>
            <pc:sldMk cId="1624707738" sldId="263"/>
            <ac:picMk id="11" creationId="{02DD2BC0-6F29-4B4F-8D61-2DCF6D2E8E73}"/>
          </ac:picMkLst>
        </pc:picChg>
      </pc:sldChg>
      <pc:sldChg chg="addSp modSp mod setBg">
        <pc:chgData name="Lavish Jhamb" userId="95e8aa49-de03-4c9b-b911-bad41d58b76c" providerId="ADAL" clId="{A62D73D8-EB5A-49D8-A7F9-FB19AC7B084E}" dt="2020-10-18T22:04:54.499" v="16" actId="26606"/>
        <pc:sldMkLst>
          <pc:docMk/>
          <pc:sldMk cId="1475295710" sldId="264"/>
        </pc:sldMkLst>
        <pc:spChg chg="mod">
          <ac:chgData name="Lavish Jhamb" userId="95e8aa49-de03-4c9b-b911-bad41d58b76c" providerId="ADAL" clId="{A62D73D8-EB5A-49D8-A7F9-FB19AC7B084E}" dt="2020-10-18T22:04:54.499" v="16" actId="26606"/>
          <ac:spMkLst>
            <pc:docMk/>
            <pc:sldMk cId="1475295710" sldId="264"/>
            <ac:spMk id="2" creationId="{62376847-E529-4295-8E75-44276B28F33D}"/>
          </ac:spMkLst>
        </pc:spChg>
        <pc:spChg chg="mod">
          <ac:chgData name="Lavish Jhamb" userId="95e8aa49-de03-4c9b-b911-bad41d58b76c" providerId="ADAL" clId="{A62D73D8-EB5A-49D8-A7F9-FB19AC7B084E}" dt="2020-10-18T22:04:54.499" v="16" actId="26606"/>
          <ac:spMkLst>
            <pc:docMk/>
            <pc:sldMk cId="1475295710" sldId="264"/>
            <ac:spMk id="3" creationId="{E2DCB29B-AC45-4CCF-800C-CC0C7FFA9A0C}"/>
          </ac:spMkLst>
        </pc:spChg>
        <pc:spChg chg="add">
          <ac:chgData name="Lavish Jhamb" userId="95e8aa49-de03-4c9b-b911-bad41d58b76c" providerId="ADAL" clId="{A62D73D8-EB5A-49D8-A7F9-FB19AC7B084E}" dt="2020-10-18T22:04:54.499" v="16" actId="26606"/>
          <ac:spMkLst>
            <pc:docMk/>
            <pc:sldMk cId="1475295710" sldId="264"/>
            <ac:spMk id="8" creationId="{4351DFE5-F63D-4BE0-BDA9-E3EB88F01AA5}"/>
          </ac:spMkLst>
        </pc:spChg>
        <pc:picChg chg="add">
          <ac:chgData name="Lavish Jhamb" userId="95e8aa49-de03-4c9b-b911-bad41d58b76c" providerId="ADAL" clId="{A62D73D8-EB5A-49D8-A7F9-FB19AC7B084E}" dt="2020-10-18T22:04:54.499" v="16" actId="26606"/>
          <ac:picMkLst>
            <pc:docMk/>
            <pc:sldMk cId="1475295710" sldId="264"/>
            <ac:picMk id="10" creationId="{3AA16612-ACD2-4A16-8F2B-4514FD6BF28F}"/>
          </ac:picMkLst>
        </pc:picChg>
      </pc:sldChg>
      <pc:sldChg chg="addSp delSp modSp mod setBg">
        <pc:chgData name="Lavish Jhamb" userId="95e8aa49-de03-4c9b-b911-bad41d58b76c" providerId="ADAL" clId="{A62D73D8-EB5A-49D8-A7F9-FB19AC7B084E}" dt="2020-10-18T22:05:03.379" v="19" actId="26606"/>
        <pc:sldMkLst>
          <pc:docMk/>
          <pc:sldMk cId="2498762894" sldId="265"/>
        </pc:sldMkLst>
        <pc:spChg chg="mod">
          <ac:chgData name="Lavish Jhamb" userId="95e8aa49-de03-4c9b-b911-bad41d58b76c" providerId="ADAL" clId="{A62D73D8-EB5A-49D8-A7F9-FB19AC7B084E}" dt="2020-10-18T22:05:03.379" v="19" actId="26606"/>
          <ac:spMkLst>
            <pc:docMk/>
            <pc:sldMk cId="2498762894" sldId="265"/>
            <ac:spMk id="2" creationId="{9B18B212-D531-433F-83E5-94D5365D4C9D}"/>
          </ac:spMkLst>
        </pc:spChg>
        <pc:spChg chg="mod">
          <ac:chgData name="Lavish Jhamb" userId="95e8aa49-de03-4c9b-b911-bad41d58b76c" providerId="ADAL" clId="{A62D73D8-EB5A-49D8-A7F9-FB19AC7B084E}" dt="2020-10-18T22:05:03.379" v="19" actId="26606"/>
          <ac:spMkLst>
            <pc:docMk/>
            <pc:sldMk cId="2498762894" sldId="265"/>
            <ac:spMk id="3" creationId="{4C8B8DDC-FB0A-40BA-8F1B-B03B7A1024D8}"/>
          </ac:spMkLst>
        </pc:spChg>
        <pc:spChg chg="add del">
          <ac:chgData name="Lavish Jhamb" userId="95e8aa49-de03-4c9b-b911-bad41d58b76c" providerId="ADAL" clId="{A62D73D8-EB5A-49D8-A7F9-FB19AC7B084E}" dt="2020-10-18T22:05:03.347" v="18" actId="26606"/>
          <ac:spMkLst>
            <pc:docMk/>
            <pc:sldMk cId="2498762894" sldId="265"/>
            <ac:spMk id="8" creationId="{4351DFE5-F63D-4BE0-BDA9-E3EB88F01AA5}"/>
          </ac:spMkLst>
        </pc:spChg>
        <pc:spChg chg="add">
          <ac:chgData name="Lavish Jhamb" userId="95e8aa49-de03-4c9b-b911-bad41d58b76c" providerId="ADAL" clId="{A62D73D8-EB5A-49D8-A7F9-FB19AC7B084E}" dt="2020-10-18T22:05:03.379" v="19" actId="26606"/>
          <ac:spMkLst>
            <pc:docMk/>
            <pc:sldMk cId="2498762894" sldId="265"/>
            <ac:spMk id="13" creationId="{3B854194-185D-494D-905C-7C7CB2E30F6E}"/>
          </ac:spMkLst>
        </pc:spChg>
        <pc:spChg chg="add">
          <ac:chgData name="Lavish Jhamb" userId="95e8aa49-de03-4c9b-b911-bad41d58b76c" providerId="ADAL" clId="{A62D73D8-EB5A-49D8-A7F9-FB19AC7B084E}" dt="2020-10-18T22:05:03.379" v="19" actId="26606"/>
          <ac:spMkLst>
            <pc:docMk/>
            <pc:sldMk cId="2498762894" sldId="265"/>
            <ac:spMk id="14" creationId="{B4F5FA0D-0104-4987-8241-EFF7C85B88DE}"/>
          </ac:spMkLst>
        </pc:spChg>
        <pc:picChg chg="add del">
          <ac:chgData name="Lavish Jhamb" userId="95e8aa49-de03-4c9b-b911-bad41d58b76c" providerId="ADAL" clId="{A62D73D8-EB5A-49D8-A7F9-FB19AC7B084E}" dt="2020-10-18T22:05:03.347" v="18" actId="26606"/>
          <ac:picMkLst>
            <pc:docMk/>
            <pc:sldMk cId="2498762894" sldId="265"/>
            <ac:picMk id="10" creationId="{3AA16612-ACD2-4A16-8F2B-4514FD6BF28F}"/>
          </ac:picMkLst>
        </pc:picChg>
        <pc:picChg chg="add">
          <ac:chgData name="Lavish Jhamb" userId="95e8aa49-de03-4c9b-b911-bad41d58b76c" providerId="ADAL" clId="{A62D73D8-EB5A-49D8-A7F9-FB19AC7B084E}" dt="2020-10-18T22:05:03.379" v="19" actId="26606"/>
          <ac:picMkLst>
            <pc:docMk/>
            <pc:sldMk cId="2498762894" sldId="265"/>
            <ac:picMk id="12" creationId="{2897127E-6CEF-446C-BE87-93B7C46E49D1}"/>
          </ac:picMkLst>
        </pc:picChg>
      </pc:sldChg>
      <pc:sldChg chg="addSp delSp modSp mod setBg">
        <pc:chgData name="Lavish Jhamb" userId="95e8aa49-de03-4c9b-b911-bad41d58b76c" providerId="ADAL" clId="{A62D73D8-EB5A-49D8-A7F9-FB19AC7B084E}" dt="2020-10-18T22:05:15.672" v="24" actId="26606"/>
        <pc:sldMkLst>
          <pc:docMk/>
          <pc:sldMk cId="2314403948" sldId="266"/>
        </pc:sldMkLst>
        <pc:spChg chg="mod">
          <ac:chgData name="Lavish Jhamb" userId="95e8aa49-de03-4c9b-b911-bad41d58b76c" providerId="ADAL" clId="{A62D73D8-EB5A-49D8-A7F9-FB19AC7B084E}" dt="2020-10-18T22:05:15.672" v="24" actId="26606"/>
          <ac:spMkLst>
            <pc:docMk/>
            <pc:sldMk cId="2314403948" sldId="266"/>
            <ac:spMk id="2" creationId="{9B18B212-D531-433F-83E5-94D5365D4C9D}"/>
          </ac:spMkLst>
        </pc:spChg>
        <pc:spChg chg="add del">
          <ac:chgData name="Lavish Jhamb" userId="95e8aa49-de03-4c9b-b911-bad41d58b76c" providerId="ADAL" clId="{A62D73D8-EB5A-49D8-A7F9-FB19AC7B084E}" dt="2020-10-18T22:05:15.672" v="24" actId="26606"/>
          <ac:spMkLst>
            <pc:docMk/>
            <pc:sldMk cId="2314403948" sldId="266"/>
            <ac:spMk id="3" creationId="{4C8B8DDC-FB0A-40BA-8F1B-B03B7A1024D8}"/>
          </ac:spMkLst>
        </pc:spChg>
        <pc:spChg chg="add del">
          <ac:chgData name="Lavish Jhamb" userId="95e8aa49-de03-4c9b-b911-bad41d58b76c" providerId="ADAL" clId="{A62D73D8-EB5A-49D8-A7F9-FB19AC7B084E}" dt="2020-10-18T22:05:15.634" v="23" actId="26606"/>
          <ac:spMkLst>
            <pc:docMk/>
            <pc:sldMk cId="2314403948" sldId="266"/>
            <ac:spMk id="8" creationId="{3B854194-185D-494D-905C-7C7CB2E30F6E}"/>
          </ac:spMkLst>
        </pc:spChg>
        <pc:spChg chg="add del">
          <ac:chgData name="Lavish Jhamb" userId="95e8aa49-de03-4c9b-b911-bad41d58b76c" providerId="ADAL" clId="{A62D73D8-EB5A-49D8-A7F9-FB19AC7B084E}" dt="2020-10-18T22:05:14.638" v="21" actId="26606"/>
          <ac:spMkLst>
            <pc:docMk/>
            <pc:sldMk cId="2314403948" sldId="266"/>
            <ac:spMk id="9" creationId="{457D4A72-F4F1-498A-B083-59E8C50B7892}"/>
          </ac:spMkLst>
        </pc:spChg>
        <pc:spChg chg="add del">
          <ac:chgData name="Lavish Jhamb" userId="95e8aa49-de03-4c9b-b911-bad41d58b76c" providerId="ADAL" clId="{A62D73D8-EB5A-49D8-A7F9-FB19AC7B084E}" dt="2020-10-18T22:05:15.634" v="23" actId="26606"/>
          <ac:spMkLst>
            <pc:docMk/>
            <pc:sldMk cId="2314403948" sldId="266"/>
            <ac:spMk id="10" creationId="{B4F5FA0D-0104-4987-8241-EFF7C85B88DE}"/>
          </ac:spMkLst>
        </pc:spChg>
        <pc:spChg chg="add del">
          <ac:chgData name="Lavish Jhamb" userId="95e8aa49-de03-4c9b-b911-bad41d58b76c" providerId="ADAL" clId="{A62D73D8-EB5A-49D8-A7F9-FB19AC7B084E}" dt="2020-10-18T22:05:15.634" v="23" actId="26606"/>
          <ac:spMkLst>
            <pc:docMk/>
            <pc:sldMk cId="2314403948" sldId="266"/>
            <ac:spMk id="13" creationId="{4C8B8DDC-FB0A-40BA-8F1B-B03B7A1024D8}"/>
          </ac:spMkLst>
        </pc:spChg>
        <pc:spChg chg="add">
          <ac:chgData name="Lavish Jhamb" userId="95e8aa49-de03-4c9b-b911-bad41d58b76c" providerId="ADAL" clId="{A62D73D8-EB5A-49D8-A7F9-FB19AC7B084E}" dt="2020-10-18T22:05:15.672" v="24" actId="26606"/>
          <ac:spMkLst>
            <pc:docMk/>
            <pc:sldMk cId="2314403948" sldId="266"/>
            <ac:spMk id="15" creationId="{4351DFE5-F63D-4BE0-BDA9-E3EB88F01AA5}"/>
          </ac:spMkLst>
        </pc:spChg>
        <pc:spChg chg="add">
          <ac:chgData name="Lavish Jhamb" userId="95e8aa49-de03-4c9b-b911-bad41d58b76c" providerId="ADAL" clId="{A62D73D8-EB5A-49D8-A7F9-FB19AC7B084E}" dt="2020-10-18T22:05:15.672" v="24" actId="26606"/>
          <ac:spMkLst>
            <pc:docMk/>
            <pc:sldMk cId="2314403948" sldId="266"/>
            <ac:spMk id="17" creationId="{4C8B8DDC-FB0A-40BA-8F1B-B03B7A1024D8}"/>
          </ac:spMkLst>
        </pc:spChg>
        <pc:graphicFrameChg chg="add del">
          <ac:chgData name="Lavish Jhamb" userId="95e8aa49-de03-4c9b-b911-bad41d58b76c" providerId="ADAL" clId="{A62D73D8-EB5A-49D8-A7F9-FB19AC7B084E}" dt="2020-10-18T22:05:14.638" v="21" actId="26606"/>
          <ac:graphicFrameMkLst>
            <pc:docMk/>
            <pc:sldMk cId="2314403948" sldId="266"/>
            <ac:graphicFrameMk id="5" creationId="{BFA7E003-F7A3-4ECB-B16A-BC8549614358}"/>
          </ac:graphicFrameMkLst>
        </pc:graphicFrameChg>
        <pc:picChg chg="add del">
          <ac:chgData name="Lavish Jhamb" userId="95e8aa49-de03-4c9b-b911-bad41d58b76c" providerId="ADAL" clId="{A62D73D8-EB5A-49D8-A7F9-FB19AC7B084E}" dt="2020-10-18T22:05:14.638" v="21" actId="26606"/>
          <ac:picMkLst>
            <pc:docMk/>
            <pc:sldMk cId="2314403948" sldId="266"/>
            <ac:picMk id="11" creationId="{C7FF3303-6FC3-4637-A201-B4CCC1C992CF}"/>
          </ac:picMkLst>
        </pc:picChg>
        <pc:picChg chg="add del">
          <ac:chgData name="Lavish Jhamb" userId="95e8aa49-de03-4c9b-b911-bad41d58b76c" providerId="ADAL" clId="{A62D73D8-EB5A-49D8-A7F9-FB19AC7B084E}" dt="2020-10-18T22:05:15.634" v="23" actId="26606"/>
          <ac:picMkLst>
            <pc:docMk/>
            <pc:sldMk cId="2314403948" sldId="266"/>
            <ac:picMk id="12" creationId="{2897127E-6CEF-446C-BE87-93B7C46E49D1}"/>
          </ac:picMkLst>
        </pc:picChg>
        <pc:picChg chg="add">
          <ac:chgData name="Lavish Jhamb" userId="95e8aa49-de03-4c9b-b911-bad41d58b76c" providerId="ADAL" clId="{A62D73D8-EB5A-49D8-A7F9-FB19AC7B084E}" dt="2020-10-18T22:05:15.672" v="24" actId="26606"/>
          <ac:picMkLst>
            <pc:docMk/>
            <pc:sldMk cId="2314403948" sldId="266"/>
            <ac:picMk id="16" creationId="{3AA16612-ACD2-4A16-8F2B-4514FD6BF28F}"/>
          </ac:picMkLst>
        </pc:picChg>
      </pc:sldChg>
      <pc:sldChg chg="addSp delSp modSp mod setBg">
        <pc:chgData name="Lavish Jhamb" userId="95e8aa49-de03-4c9b-b911-bad41d58b76c" providerId="ADAL" clId="{A62D73D8-EB5A-49D8-A7F9-FB19AC7B084E}" dt="2020-10-18T22:05:36.919" v="29" actId="26606"/>
        <pc:sldMkLst>
          <pc:docMk/>
          <pc:sldMk cId="2389213375" sldId="267"/>
        </pc:sldMkLst>
        <pc:spChg chg="mod">
          <ac:chgData name="Lavish Jhamb" userId="95e8aa49-de03-4c9b-b911-bad41d58b76c" providerId="ADAL" clId="{A62D73D8-EB5A-49D8-A7F9-FB19AC7B084E}" dt="2020-10-18T22:05:36.919" v="29" actId="26606"/>
          <ac:spMkLst>
            <pc:docMk/>
            <pc:sldMk cId="2389213375" sldId="267"/>
            <ac:spMk id="2" creationId="{9B18B212-D531-433F-83E5-94D5365D4C9D}"/>
          </ac:spMkLst>
        </pc:spChg>
        <pc:spChg chg="mod">
          <ac:chgData name="Lavish Jhamb" userId="95e8aa49-de03-4c9b-b911-bad41d58b76c" providerId="ADAL" clId="{A62D73D8-EB5A-49D8-A7F9-FB19AC7B084E}" dt="2020-10-18T22:05:36.919" v="29" actId="26606"/>
          <ac:spMkLst>
            <pc:docMk/>
            <pc:sldMk cId="2389213375" sldId="267"/>
            <ac:spMk id="3" creationId="{4C8B8DDC-FB0A-40BA-8F1B-B03B7A1024D8}"/>
          </ac:spMkLst>
        </pc:spChg>
        <pc:spChg chg="add del">
          <ac:chgData name="Lavish Jhamb" userId="95e8aa49-de03-4c9b-b911-bad41d58b76c" providerId="ADAL" clId="{A62D73D8-EB5A-49D8-A7F9-FB19AC7B084E}" dt="2020-10-18T22:05:29.403" v="26" actId="26606"/>
          <ac:spMkLst>
            <pc:docMk/>
            <pc:sldMk cId="2389213375" sldId="267"/>
            <ac:spMk id="8" creationId="{4351DFE5-F63D-4BE0-BDA9-E3EB88F01AA5}"/>
          </ac:spMkLst>
        </pc:spChg>
        <pc:spChg chg="add del">
          <ac:chgData name="Lavish Jhamb" userId="95e8aa49-de03-4c9b-b911-bad41d58b76c" providerId="ADAL" clId="{A62D73D8-EB5A-49D8-A7F9-FB19AC7B084E}" dt="2020-10-18T22:05:36.883" v="28" actId="26606"/>
          <ac:spMkLst>
            <pc:docMk/>
            <pc:sldMk cId="2389213375" sldId="267"/>
            <ac:spMk id="12" creationId="{450D3AD2-FA80-415F-A9CE-54D884561CD7}"/>
          </ac:spMkLst>
        </pc:spChg>
        <pc:spChg chg="add del">
          <ac:chgData name="Lavish Jhamb" userId="95e8aa49-de03-4c9b-b911-bad41d58b76c" providerId="ADAL" clId="{A62D73D8-EB5A-49D8-A7F9-FB19AC7B084E}" dt="2020-10-18T22:05:36.883" v="28" actId="26606"/>
          <ac:spMkLst>
            <pc:docMk/>
            <pc:sldMk cId="2389213375" sldId="267"/>
            <ac:spMk id="13" creationId="{70DFC902-7D23-471A-B557-B6B6917D7A0D}"/>
          </ac:spMkLst>
        </pc:spChg>
        <pc:spChg chg="add del">
          <ac:chgData name="Lavish Jhamb" userId="95e8aa49-de03-4c9b-b911-bad41d58b76c" providerId="ADAL" clId="{A62D73D8-EB5A-49D8-A7F9-FB19AC7B084E}" dt="2020-10-18T22:05:36.883" v="28" actId="26606"/>
          <ac:spMkLst>
            <pc:docMk/>
            <pc:sldMk cId="2389213375" sldId="267"/>
            <ac:spMk id="14" creationId="{A55D5633-D557-4DCA-982C-FF36EB7A1C00}"/>
          </ac:spMkLst>
        </pc:spChg>
        <pc:spChg chg="add">
          <ac:chgData name="Lavish Jhamb" userId="95e8aa49-de03-4c9b-b911-bad41d58b76c" providerId="ADAL" clId="{A62D73D8-EB5A-49D8-A7F9-FB19AC7B084E}" dt="2020-10-18T22:05:36.919" v="29" actId="26606"/>
          <ac:spMkLst>
            <pc:docMk/>
            <pc:sldMk cId="2389213375" sldId="267"/>
            <ac:spMk id="16" creationId="{3B854194-185D-494D-905C-7C7CB2E30F6E}"/>
          </ac:spMkLst>
        </pc:spChg>
        <pc:spChg chg="add">
          <ac:chgData name="Lavish Jhamb" userId="95e8aa49-de03-4c9b-b911-bad41d58b76c" providerId="ADAL" clId="{A62D73D8-EB5A-49D8-A7F9-FB19AC7B084E}" dt="2020-10-18T22:05:36.919" v="29" actId="26606"/>
          <ac:spMkLst>
            <pc:docMk/>
            <pc:sldMk cId="2389213375" sldId="267"/>
            <ac:spMk id="17" creationId="{B4F5FA0D-0104-4987-8241-EFF7C85B88DE}"/>
          </ac:spMkLst>
        </pc:spChg>
        <pc:picChg chg="add del">
          <ac:chgData name="Lavish Jhamb" userId="95e8aa49-de03-4c9b-b911-bad41d58b76c" providerId="ADAL" clId="{A62D73D8-EB5A-49D8-A7F9-FB19AC7B084E}" dt="2020-10-18T22:05:29.403" v="26" actId="26606"/>
          <ac:picMkLst>
            <pc:docMk/>
            <pc:sldMk cId="2389213375" sldId="267"/>
            <ac:picMk id="10" creationId="{3AA16612-ACD2-4A16-8F2B-4514FD6BF28F}"/>
          </ac:picMkLst>
        </pc:picChg>
        <pc:picChg chg="add">
          <ac:chgData name="Lavish Jhamb" userId="95e8aa49-de03-4c9b-b911-bad41d58b76c" providerId="ADAL" clId="{A62D73D8-EB5A-49D8-A7F9-FB19AC7B084E}" dt="2020-10-18T22:05:36.919" v="29" actId="26606"/>
          <ac:picMkLst>
            <pc:docMk/>
            <pc:sldMk cId="2389213375" sldId="267"/>
            <ac:picMk id="18" creationId="{2897127E-6CEF-446C-BE87-93B7C46E49D1}"/>
          </ac:picMkLst>
        </pc:picChg>
      </pc:sldChg>
      <pc:sldChg chg="addSp modSp mod setBg">
        <pc:chgData name="Lavish Jhamb" userId="95e8aa49-de03-4c9b-b911-bad41d58b76c" providerId="ADAL" clId="{A62D73D8-EB5A-49D8-A7F9-FB19AC7B084E}" dt="2020-10-18T22:05:44.129" v="30" actId="26606"/>
        <pc:sldMkLst>
          <pc:docMk/>
          <pc:sldMk cId="1462684861" sldId="268"/>
        </pc:sldMkLst>
        <pc:spChg chg="mod">
          <ac:chgData name="Lavish Jhamb" userId="95e8aa49-de03-4c9b-b911-bad41d58b76c" providerId="ADAL" clId="{A62D73D8-EB5A-49D8-A7F9-FB19AC7B084E}" dt="2020-10-18T22:05:44.129" v="30" actId="26606"/>
          <ac:spMkLst>
            <pc:docMk/>
            <pc:sldMk cId="1462684861" sldId="268"/>
            <ac:spMk id="2" creationId="{F2E9ACCC-C327-44C9-9D96-F33C69C44A68}"/>
          </ac:spMkLst>
        </pc:spChg>
        <pc:spChg chg="mod">
          <ac:chgData name="Lavish Jhamb" userId="95e8aa49-de03-4c9b-b911-bad41d58b76c" providerId="ADAL" clId="{A62D73D8-EB5A-49D8-A7F9-FB19AC7B084E}" dt="2020-10-18T22:05:44.129" v="30" actId="26606"/>
          <ac:spMkLst>
            <pc:docMk/>
            <pc:sldMk cId="1462684861" sldId="268"/>
            <ac:spMk id="3" creationId="{B4475223-A1A4-4503-B0CB-213A3052FDE0}"/>
          </ac:spMkLst>
        </pc:spChg>
        <pc:spChg chg="add">
          <ac:chgData name="Lavish Jhamb" userId="95e8aa49-de03-4c9b-b911-bad41d58b76c" providerId="ADAL" clId="{A62D73D8-EB5A-49D8-A7F9-FB19AC7B084E}" dt="2020-10-18T22:05:44.129" v="30" actId="26606"/>
          <ac:spMkLst>
            <pc:docMk/>
            <pc:sldMk cId="1462684861" sldId="268"/>
            <ac:spMk id="8" creationId="{3B854194-185D-494D-905C-7C7CB2E30F6E}"/>
          </ac:spMkLst>
        </pc:spChg>
        <pc:spChg chg="add">
          <ac:chgData name="Lavish Jhamb" userId="95e8aa49-de03-4c9b-b911-bad41d58b76c" providerId="ADAL" clId="{A62D73D8-EB5A-49D8-A7F9-FB19AC7B084E}" dt="2020-10-18T22:05:44.129" v="30" actId="26606"/>
          <ac:spMkLst>
            <pc:docMk/>
            <pc:sldMk cId="1462684861" sldId="268"/>
            <ac:spMk id="10" creationId="{B4F5FA0D-0104-4987-8241-EFF7C85B88DE}"/>
          </ac:spMkLst>
        </pc:spChg>
        <pc:picChg chg="add">
          <ac:chgData name="Lavish Jhamb" userId="95e8aa49-de03-4c9b-b911-bad41d58b76c" providerId="ADAL" clId="{A62D73D8-EB5A-49D8-A7F9-FB19AC7B084E}" dt="2020-10-18T22:05:44.129" v="30" actId="26606"/>
          <ac:picMkLst>
            <pc:docMk/>
            <pc:sldMk cId="1462684861" sldId="268"/>
            <ac:picMk id="12" creationId="{2897127E-6CEF-446C-BE87-93B7C46E49D1}"/>
          </ac:picMkLst>
        </pc:picChg>
      </pc:sldChg>
      <pc:sldChg chg="addSp modSp mod setBg">
        <pc:chgData name="Lavish Jhamb" userId="95e8aa49-de03-4c9b-b911-bad41d58b76c" providerId="ADAL" clId="{A62D73D8-EB5A-49D8-A7F9-FB19AC7B084E}" dt="2020-10-18T22:05:51.594" v="31" actId="26606"/>
        <pc:sldMkLst>
          <pc:docMk/>
          <pc:sldMk cId="519941306" sldId="269"/>
        </pc:sldMkLst>
        <pc:spChg chg="mod">
          <ac:chgData name="Lavish Jhamb" userId="95e8aa49-de03-4c9b-b911-bad41d58b76c" providerId="ADAL" clId="{A62D73D8-EB5A-49D8-A7F9-FB19AC7B084E}" dt="2020-10-18T22:05:51.594" v="31" actId="26606"/>
          <ac:spMkLst>
            <pc:docMk/>
            <pc:sldMk cId="519941306" sldId="269"/>
            <ac:spMk id="2" creationId="{3E4CDED8-8660-497E-BCF8-D5D1E9D2D56F}"/>
          </ac:spMkLst>
        </pc:spChg>
        <pc:spChg chg="mod">
          <ac:chgData name="Lavish Jhamb" userId="95e8aa49-de03-4c9b-b911-bad41d58b76c" providerId="ADAL" clId="{A62D73D8-EB5A-49D8-A7F9-FB19AC7B084E}" dt="2020-10-18T22:05:51.594" v="31" actId="26606"/>
          <ac:spMkLst>
            <pc:docMk/>
            <pc:sldMk cId="519941306" sldId="269"/>
            <ac:spMk id="3" creationId="{879529C2-91DB-448B-A88A-A177515B5D18}"/>
          </ac:spMkLst>
        </pc:spChg>
        <pc:spChg chg="add">
          <ac:chgData name="Lavish Jhamb" userId="95e8aa49-de03-4c9b-b911-bad41d58b76c" providerId="ADAL" clId="{A62D73D8-EB5A-49D8-A7F9-FB19AC7B084E}" dt="2020-10-18T22:05:51.594" v="31" actId="26606"/>
          <ac:spMkLst>
            <pc:docMk/>
            <pc:sldMk cId="519941306" sldId="269"/>
            <ac:spMk id="8" creationId="{4351DFE5-F63D-4BE0-BDA9-E3EB88F01AA5}"/>
          </ac:spMkLst>
        </pc:spChg>
        <pc:picChg chg="add">
          <ac:chgData name="Lavish Jhamb" userId="95e8aa49-de03-4c9b-b911-bad41d58b76c" providerId="ADAL" clId="{A62D73D8-EB5A-49D8-A7F9-FB19AC7B084E}" dt="2020-10-18T22:05:51.594" v="31" actId="26606"/>
          <ac:picMkLst>
            <pc:docMk/>
            <pc:sldMk cId="519941306" sldId="269"/>
            <ac:picMk id="10" creationId="{3AA16612-ACD2-4A16-8F2B-4514FD6BF28F}"/>
          </ac:picMkLst>
        </pc:picChg>
      </pc:sldChg>
      <pc:sldChg chg="addSp delSp modSp delDesignElem">
        <pc:chgData name="Lavish Jhamb" userId="95e8aa49-de03-4c9b-b911-bad41d58b76c" providerId="ADAL" clId="{A62D73D8-EB5A-49D8-A7F9-FB19AC7B084E}" dt="2020-10-18T22:06:09.802" v="38" actId="26606"/>
        <pc:sldMkLst>
          <pc:docMk/>
          <pc:sldMk cId="296010682" sldId="270"/>
        </pc:sldMkLst>
        <pc:spChg chg="mod">
          <ac:chgData name="Lavish Jhamb" userId="95e8aa49-de03-4c9b-b911-bad41d58b76c" providerId="ADAL" clId="{A62D73D8-EB5A-49D8-A7F9-FB19AC7B084E}" dt="2020-10-18T22:06:09.764" v="37" actId="26606"/>
          <ac:spMkLst>
            <pc:docMk/>
            <pc:sldMk cId="296010682" sldId="270"/>
            <ac:spMk id="2" creationId="{F5E62394-178F-4D74-8A55-2CEBC4A3A206}"/>
          </ac:spMkLst>
        </pc:spChg>
        <pc:spChg chg="del">
          <ac:chgData name="Lavish Jhamb" userId="95e8aa49-de03-4c9b-b911-bad41d58b76c" providerId="ADAL" clId="{A62D73D8-EB5A-49D8-A7F9-FB19AC7B084E}" dt="2020-10-18T22:03:51.965" v="2"/>
          <ac:spMkLst>
            <pc:docMk/>
            <pc:sldMk cId="296010682" sldId="270"/>
            <ac:spMk id="10" creationId="{AFA67CD3-AB4E-4A7A-BEB8-53C445D8C44E}"/>
          </ac:spMkLst>
        </pc:spChg>
        <pc:spChg chg="del">
          <ac:chgData name="Lavish Jhamb" userId="95e8aa49-de03-4c9b-b911-bad41d58b76c" providerId="ADAL" clId="{A62D73D8-EB5A-49D8-A7F9-FB19AC7B084E}" dt="2020-10-18T22:03:51.965" v="2"/>
          <ac:spMkLst>
            <pc:docMk/>
            <pc:sldMk cId="296010682" sldId="270"/>
            <ac:spMk id="40" creationId="{339C8D78-A644-462F-B674-F440635E5353}"/>
          </ac:spMkLst>
        </pc:spChg>
        <pc:spChg chg="mod ord">
          <ac:chgData name="Lavish Jhamb" userId="95e8aa49-de03-4c9b-b911-bad41d58b76c" providerId="ADAL" clId="{A62D73D8-EB5A-49D8-A7F9-FB19AC7B084E}" dt="2020-10-18T22:06:09.802" v="38" actId="26606"/>
          <ac:spMkLst>
            <pc:docMk/>
            <pc:sldMk cId="296010682" sldId="270"/>
            <ac:spMk id="42" creationId="{1955417B-FB2F-4D94-9BEF-39FB4601B9BB}"/>
          </ac:spMkLst>
        </pc:spChg>
        <pc:spChg chg="add del">
          <ac:chgData name="Lavish Jhamb" userId="95e8aa49-de03-4c9b-b911-bad41d58b76c" providerId="ADAL" clId="{A62D73D8-EB5A-49D8-A7F9-FB19AC7B084E}" dt="2020-10-18T22:06:01.787" v="33" actId="26606"/>
          <ac:spMkLst>
            <pc:docMk/>
            <pc:sldMk cId="296010682" sldId="270"/>
            <ac:spMk id="47" creationId="{9AF5C66A-E8F2-4E13-98A3-FE96597C5A42}"/>
          </ac:spMkLst>
        </pc:spChg>
        <pc:spChg chg="add del">
          <ac:chgData name="Lavish Jhamb" userId="95e8aa49-de03-4c9b-b911-bad41d58b76c" providerId="ADAL" clId="{A62D73D8-EB5A-49D8-A7F9-FB19AC7B084E}" dt="2020-10-18T22:06:05.454" v="35" actId="26606"/>
          <ac:spMkLst>
            <pc:docMk/>
            <pc:sldMk cId="296010682" sldId="270"/>
            <ac:spMk id="51" creationId="{A4AC5506-6312-4701-8D3C-40187889A947}"/>
          </ac:spMkLst>
        </pc:spChg>
        <pc:spChg chg="add del">
          <ac:chgData name="Lavish Jhamb" userId="95e8aa49-de03-4c9b-b911-bad41d58b76c" providerId="ADAL" clId="{A62D73D8-EB5A-49D8-A7F9-FB19AC7B084E}" dt="2020-10-18T22:06:09.764" v="37" actId="26606"/>
          <ac:spMkLst>
            <pc:docMk/>
            <pc:sldMk cId="296010682" sldId="270"/>
            <ac:spMk id="53" creationId="{AFA67CD3-AB4E-4A7A-BEB8-53C445D8C44E}"/>
          </ac:spMkLst>
        </pc:spChg>
        <pc:spChg chg="add del">
          <ac:chgData name="Lavish Jhamb" userId="95e8aa49-de03-4c9b-b911-bad41d58b76c" providerId="ADAL" clId="{A62D73D8-EB5A-49D8-A7F9-FB19AC7B084E}" dt="2020-10-18T22:06:09.764" v="37" actId="26606"/>
          <ac:spMkLst>
            <pc:docMk/>
            <pc:sldMk cId="296010682" sldId="270"/>
            <ac:spMk id="55" creationId="{339C8D78-A644-462F-B674-F440635E5353}"/>
          </ac:spMkLst>
        </pc:spChg>
        <pc:spChg chg="add">
          <ac:chgData name="Lavish Jhamb" userId="95e8aa49-de03-4c9b-b911-bad41d58b76c" providerId="ADAL" clId="{A62D73D8-EB5A-49D8-A7F9-FB19AC7B084E}" dt="2020-10-18T22:06:09.802" v="38" actId="26606"/>
          <ac:spMkLst>
            <pc:docMk/>
            <pc:sldMk cId="296010682" sldId="270"/>
            <ac:spMk id="57" creationId="{AFA67CD3-AB4E-4A7A-BEB8-53C445D8C44E}"/>
          </ac:spMkLst>
        </pc:spChg>
        <pc:spChg chg="add">
          <ac:chgData name="Lavish Jhamb" userId="95e8aa49-de03-4c9b-b911-bad41d58b76c" providerId="ADAL" clId="{A62D73D8-EB5A-49D8-A7F9-FB19AC7B084E}" dt="2020-10-18T22:06:09.802" v="38" actId="26606"/>
          <ac:spMkLst>
            <pc:docMk/>
            <pc:sldMk cId="296010682" sldId="270"/>
            <ac:spMk id="59" creationId="{339C8D78-A644-462F-B674-F440635E5353}"/>
          </ac:spMkLst>
        </pc:spChg>
        <pc:picChg chg="del">
          <ac:chgData name="Lavish Jhamb" userId="95e8aa49-de03-4c9b-b911-bad41d58b76c" providerId="ADAL" clId="{A62D73D8-EB5A-49D8-A7F9-FB19AC7B084E}" dt="2020-10-18T22:03:51.965" v="2"/>
          <ac:picMkLst>
            <pc:docMk/>
            <pc:sldMk cId="296010682" sldId="270"/>
            <ac:picMk id="12" creationId="{07CF545F-9C2E-4446-97CD-AD92990C2B68}"/>
          </ac:picMkLst>
        </pc:picChg>
        <pc:picChg chg="mod ord">
          <ac:chgData name="Lavish Jhamb" userId="95e8aa49-de03-4c9b-b911-bad41d58b76c" providerId="ADAL" clId="{A62D73D8-EB5A-49D8-A7F9-FB19AC7B084E}" dt="2020-10-18T22:06:09.764" v="37" actId="26606"/>
          <ac:picMkLst>
            <pc:docMk/>
            <pc:sldMk cId="296010682" sldId="270"/>
            <ac:picMk id="41" creationId="{1767520E-A571-43BD-B781-64DF266B47AC}"/>
          </ac:picMkLst>
        </pc:picChg>
        <pc:picChg chg="add del">
          <ac:chgData name="Lavish Jhamb" userId="95e8aa49-de03-4c9b-b911-bad41d58b76c" providerId="ADAL" clId="{A62D73D8-EB5A-49D8-A7F9-FB19AC7B084E}" dt="2020-10-18T22:06:01.787" v="33" actId="26606"/>
          <ac:picMkLst>
            <pc:docMk/>
            <pc:sldMk cId="296010682" sldId="270"/>
            <ac:picMk id="49" creationId="{AC860275-E106-493A-8BF0-E0A91130EF6A}"/>
          </ac:picMkLst>
        </pc:picChg>
        <pc:picChg chg="add del">
          <ac:chgData name="Lavish Jhamb" userId="95e8aa49-de03-4c9b-b911-bad41d58b76c" providerId="ADAL" clId="{A62D73D8-EB5A-49D8-A7F9-FB19AC7B084E}" dt="2020-10-18T22:06:09.764" v="37" actId="26606"/>
          <ac:picMkLst>
            <pc:docMk/>
            <pc:sldMk cId="296010682" sldId="270"/>
            <ac:picMk id="54" creationId="{07CF545F-9C2E-4446-97CD-AD92990C2B68}"/>
          </ac:picMkLst>
        </pc:picChg>
        <pc:picChg chg="add">
          <ac:chgData name="Lavish Jhamb" userId="95e8aa49-de03-4c9b-b911-bad41d58b76c" providerId="ADAL" clId="{A62D73D8-EB5A-49D8-A7F9-FB19AC7B084E}" dt="2020-10-18T22:06:09.802" v="38" actId="26606"/>
          <ac:picMkLst>
            <pc:docMk/>
            <pc:sldMk cId="296010682" sldId="270"/>
            <ac:picMk id="58" creationId="{07CF545F-9C2E-4446-97CD-AD92990C2B68}"/>
          </ac:picMkLst>
        </pc:picChg>
      </pc:sldChg>
      <pc:sldChg chg="addSp delSp modSp mod setBg">
        <pc:chgData name="Lavish Jhamb" userId="95e8aa49-de03-4c9b-b911-bad41d58b76c" providerId="ADAL" clId="{A62D73D8-EB5A-49D8-A7F9-FB19AC7B084E}" dt="2020-10-18T22:06:23.639" v="41" actId="26606"/>
        <pc:sldMkLst>
          <pc:docMk/>
          <pc:sldMk cId="608617289" sldId="271"/>
        </pc:sldMkLst>
        <pc:spChg chg="mod">
          <ac:chgData name="Lavish Jhamb" userId="95e8aa49-de03-4c9b-b911-bad41d58b76c" providerId="ADAL" clId="{A62D73D8-EB5A-49D8-A7F9-FB19AC7B084E}" dt="2020-10-18T22:06:23.639" v="41" actId="26606"/>
          <ac:spMkLst>
            <pc:docMk/>
            <pc:sldMk cId="608617289" sldId="271"/>
            <ac:spMk id="2" creationId="{191DC021-7117-420E-B301-3A3156AC6064}"/>
          </ac:spMkLst>
        </pc:spChg>
        <pc:spChg chg="mod">
          <ac:chgData name="Lavish Jhamb" userId="95e8aa49-de03-4c9b-b911-bad41d58b76c" providerId="ADAL" clId="{A62D73D8-EB5A-49D8-A7F9-FB19AC7B084E}" dt="2020-10-18T22:06:23.639" v="41" actId="26606"/>
          <ac:spMkLst>
            <pc:docMk/>
            <pc:sldMk cId="608617289" sldId="271"/>
            <ac:spMk id="3" creationId="{A223FEC8-5C60-49C6-AF3E-50A9FA446F5C}"/>
          </ac:spMkLst>
        </pc:spChg>
        <pc:spChg chg="add del">
          <ac:chgData name="Lavish Jhamb" userId="95e8aa49-de03-4c9b-b911-bad41d58b76c" providerId="ADAL" clId="{A62D73D8-EB5A-49D8-A7F9-FB19AC7B084E}" dt="2020-10-18T22:06:23.591" v="40" actId="26606"/>
          <ac:spMkLst>
            <pc:docMk/>
            <pc:sldMk cId="608617289" sldId="271"/>
            <ac:spMk id="8" creationId="{4351DFE5-F63D-4BE0-BDA9-E3EB88F01AA5}"/>
          </ac:spMkLst>
        </pc:spChg>
        <pc:spChg chg="add">
          <ac:chgData name="Lavish Jhamb" userId="95e8aa49-de03-4c9b-b911-bad41d58b76c" providerId="ADAL" clId="{A62D73D8-EB5A-49D8-A7F9-FB19AC7B084E}" dt="2020-10-18T22:06:23.639" v="41" actId="26606"/>
          <ac:spMkLst>
            <pc:docMk/>
            <pc:sldMk cId="608617289" sldId="271"/>
            <ac:spMk id="13" creationId="{3B854194-185D-494D-905C-7C7CB2E30F6E}"/>
          </ac:spMkLst>
        </pc:spChg>
        <pc:spChg chg="add">
          <ac:chgData name="Lavish Jhamb" userId="95e8aa49-de03-4c9b-b911-bad41d58b76c" providerId="ADAL" clId="{A62D73D8-EB5A-49D8-A7F9-FB19AC7B084E}" dt="2020-10-18T22:06:23.639" v="41" actId="26606"/>
          <ac:spMkLst>
            <pc:docMk/>
            <pc:sldMk cId="608617289" sldId="271"/>
            <ac:spMk id="14" creationId="{B4F5FA0D-0104-4987-8241-EFF7C85B88DE}"/>
          </ac:spMkLst>
        </pc:spChg>
        <pc:picChg chg="add del">
          <ac:chgData name="Lavish Jhamb" userId="95e8aa49-de03-4c9b-b911-bad41d58b76c" providerId="ADAL" clId="{A62D73D8-EB5A-49D8-A7F9-FB19AC7B084E}" dt="2020-10-18T22:06:23.591" v="40" actId="26606"/>
          <ac:picMkLst>
            <pc:docMk/>
            <pc:sldMk cId="608617289" sldId="271"/>
            <ac:picMk id="10" creationId="{3AA16612-ACD2-4A16-8F2B-4514FD6BF28F}"/>
          </ac:picMkLst>
        </pc:picChg>
        <pc:picChg chg="add">
          <ac:chgData name="Lavish Jhamb" userId="95e8aa49-de03-4c9b-b911-bad41d58b76c" providerId="ADAL" clId="{A62D73D8-EB5A-49D8-A7F9-FB19AC7B084E}" dt="2020-10-18T22:06:23.639" v="41" actId="26606"/>
          <ac:picMkLst>
            <pc:docMk/>
            <pc:sldMk cId="608617289" sldId="271"/>
            <ac:picMk id="12" creationId="{2897127E-6CEF-446C-BE87-93B7C46E49D1}"/>
          </ac:picMkLst>
        </pc:picChg>
      </pc:sldChg>
      <pc:sldChg chg="addSp delSp modSp delDesignElem">
        <pc:chgData name="Lavish Jhamb" userId="95e8aa49-de03-4c9b-b911-bad41d58b76c" providerId="ADAL" clId="{A62D73D8-EB5A-49D8-A7F9-FB19AC7B084E}" dt="2020-10-18T22:06:38.454" v="42" actId="26606"/>
        <pc:sldMkLst>
          <pc:docMk/>
          <pc:sldMk cId="3995674558" sldId="272"/>
        </pc:sldMkLst>
        <pc:spChg chg="ord">
          <ac:chgData name="Lavish Jhamb" userId="95e8aa49-de03-4c9b-b911-bad41d58b76c" providerId="ADAL" clId="{A62D73D8-EB5A-49D8-A7F9-FB19AC7B084E}" dt="2020-10-18T22:06:38.454" v="42" actId="26606"/>
          <ac:spMkLst>
            <pc:docMk/>
            <pc:sldMk cId="3995674558" sldId="272"/>
            <ac:spMk id="2" creationId="{F2E38805-F96F-4DCE-BAE6-DBE399DA9511}"/>
          </ac:spMkLst>
        </pc:spChg>
        <pc:spChg chg="mod">
          <ac:chgData name="Lavish Jhamb" userId="95e8aa49-de03-4c9b-b911-bad41d58b76c" providerId="ADAL" clId="{A62D73D8-EB5A-49D8-A7F9-FB19AC7B084E}" dt="2020-10-18T22:06:38.454" v="42" actId="26606"/>
          <ac:spMkLst>
            <pc:docMk/>
            <pc:sldMk cId="3995674558" sldId="272"/>
            <ac:spMk id="5" creationId="{02C57E47-574F-4BA5-BC4A-610B10204759}"/>
          </ac:spMkLst>
        </pc:spChg>
        <pc:spChg chg="add">
          <ac:chgData name="Lavish Jhamb" userId="95e8aa49-de03-4c9b-b911-bad41d58b76c" providerId="ADAL" clId="{A62D73D8-EB5A-49D8-A7F9-FB19AC7B084E}" dt="2020-10-18T22:06:38.454" v="42" actId="26606"/>
          <ac:spMkLst>
            <pc:docMk/>
            <pc:sldMk cId="3995674558" sldId="272"/>
            <ac:spMk id="10" creationId="{4351DFE5-F63D-4BE0-BDA9-E3EB88F01AA5}"/>
          </ac:spMkLst>
        </pc:spChg>
        <pc:spChg chg="del">
          <ac:chgData name="Lavish Jhamb" userId="95e8aa49-de03-4c9b-b911-bad41d58b76c" providerId="ADAL" clId="{A62D73D8-EB5A-49D8-A7F9-FB19AC7B084E}" dt="2020-10-18T22:03:51.965" v="2"/>
          <ac:spMkLst>
            <pc:docMk/>
            <pc:sldMk cId="3995674558" sldId="272"/>
            <ac:spMk id="14" creationId="{4351DFE5-F63D-4BE0-BDA9-E3EB88F01AA5}"/>
          </ac:spMkLst>
        </pc:spChg>
        <pc:picChg chg="mod">
          <ac:chgData name="Lavish Jhamb" userId="95e8aa49-de03-4c9b-b911-bad41d58b76c" providerId="ADAL" clId="{A62D73D8-EB5A-49D8-A7F9-FB19AC7B084E}" dt="2020-10-18T22:06:38.454" v="42" actId="26606"/>
          <ac:picMkLst>
            <pc:docMk/>
            <pc:sldMk cId="3995674558" sldId="272"/>
            <ac:picMk id="4" creationId="{AE72559A-98F3-4D3D-8201-131175C90139}"/>
          </ac:picMkLst>
        </pc:picChg>
        <pc:picChg chg="add">
          <ac:chgData name="Lavish Jhamb" userId="95e8aa49-de03-4c9b-b911-bad41d58b76c" providerId="ADAL" clId="{A62D73D8-EB5A-49D8-A7F9-FB19AC7B084E}" dt="2020-10-18T22:06:38.454" v="42" actId="26606"/>
          <ac:picMkLst>
            <pc:docMk/>
            <pc:sldMk cId="3995674558" sldId="272"/>
            <ac:picMk id="12" creationId="{02DD2BC0-6F29-4B4F-8D61-2DCF6D2E8E73}"/>
          </ac:picMkLst>
        </pc:picChg>
        <pc:picChg chg="del">
          <ac:chgData name="Lavish Jhamb" userId="95e8aa49-de03-4c9b-b911-bad41d58b76c" providerId="ADAL" clId="{A62D73D8-EB5A-49D8-A7F9-FB19AC7B084E}" dt="2020-10-18T22:03:51.965" v="2"/>
          <ac:picMkLst>
            <pc:docMk/>
            <pc:sldMk cId="3995674558" sldId="272"/>
            <ac:picMk id="30" creationId="{02DD2BC0-6F29-4B4F-8D61-2DCF6D2E8E73}"/>
          </ac:picMkLst>
        </pc:picChg>
      </pc:sldChg>
      <pc:sldChg chg="addSp delSp modSp mod setBg">
        <pc:chgData name="Lavish Jhamb" userId="95e8aa49-de03-4c9b-b911-bad41d58b76c" providerId="ADAL" clId="{A62D73D8-EB5A-49D8-A7F9-FB19AC7B084E}" dt="2020-10-18T22:06:48.549" v="46" actId="26606"/>
        <pc:sldMkLst>
          <pc:docMk/>
          <pc:sldMk cId="3968999276" sldId="273"/>
        </pc:sldMkLst>
        <pc:spChg chg="mod">
          <ac:chgData name="Lavish Jhamb" userId="95e8aa49-de03-4c9b-b911-bad41d58b76c" providerId="ADAL" clId="{A62D73D8-EB5A-49D8-A7F9-FB19AC7B084E}" dt="2020-10-18T22:06:48.549" v="46" actId="26606"/>
          <ac:spMkLst>
            <pc:docMk/>
            <pc:sldMk cId="3968999276" sldId="273"/>
            <ac:spMk id="2" creationId="{2C8A8C9D-026B-4EE1-BB6E-F21B978939F9}"/>
          </ac:spMkLst>
        </pc:spChg>
        <pc:spChg chg="mod">
          <ac:chgData name="Lavish Jhamb" userId="95e8aa49-de03-4c9b-b911-bad41d58b76c" providerId="ADAL" clId="{A62D73D8-EB5A-49D8-A7F9-FB19AC7B084E}" dt="2020-10-18T22:06:48.549" v="46" actId="26606"/>
          <ac:spMkLst>
            <pc:docMk/>
            <pc:sldMk cId="3968999276" sldId="273"/>
            <ac:spMk id="3" creationId="{B0E96233-A393-47BF-8C2C-7B48F2AECFE3}"/>
          </ac:spMkLst>
        </pc:spChg>
        <pc:spChg chg="add del">
          <ac:chgData name="Lavish Jhamb" userId="95e8aa49-de03-4c9b-b911-bad41d58b76c" providerId="ADAL" clId="{A62D73D8-EB5A-49D8-A7F9-FB19AC7B084E}" dt="2020-10-18T22:06:48.517" v="45" actId="26606"/>
          <ac:spMkLst>
            <pc:docMk/>
            <pc:sldMk cId="3968999276" sldId="273"/>
            <ac:spMk id="8" creationId="{4351DFE5-F63D-4BE0-BDA9-E3EB88F01AA5}"/>
          </ac:spMkLst>
        </pc:spChg>
        <pc:spChg chg="add">
          <ac:chgData name="Lavish Jhamb" userId="95e8aa49-de03-4c9b-b911-bad41d58b76c" providerId="ADAL" clId="{A62D73D8-EB5A-49D8-A7F9-FB19AC7B084E}" dt="2020-10-18T22:06:48.549" v="46" actId="26606"/>
          <ac:spMkLst>
            <pc:docMk/>
            <pc:sldMk cId="3968999276" sldId="273"/>
            <ac:spMk id="13" creationId="{3B854194-185D-494D-905C-7C7CB2E30F6E}"/>
          </ac:spMkLst>
        </pc:spChg>
        <pc:spChg chg="add">
          <ac:chgData name="Lavish Jhamb" userId="95e8aa49-de03-4c9b-b911-bad41d58b76c" providerId="ADAL" clId="{A62D73D8-EB5A-49D8-A7F9-FB19AC7B084E}" dt="2020-10-18T22:06:48.549" v="46" actId="26606"/>
          <ac:spMkLst>
            <pc:docMk/>
            <pc:sldMk cId="3968999276" sldId="273"/>
            <ac:spMk id="14" creationId="{B4F5FA0D-0104-4987-8241-EFF7C85B88DE}"/>
          </ac:spMkLst>
        </pc:spChg>
        <pc:picChg chg="add del">
          <ac:chgData name="Lavish Jhamb" userId="95e8aa49-de03-4c9b-b911-bad41d58b76c" providerId="ADAL" clId="{A62D73D8-EB5A-49D8-A7F9-FB19AC7B084E}" dt="2020-10-18T22:06:48.517" v="45" actId="26606"/>
          <ac:picMkLst>
            <pc:docMk/>
            <pc:sldMk cId="3968999276" sldId="273"/>
            <ac:picMk id="10" creationId="{3AA16612-ACD2-4A16-8F2B-4514FD6BF28F}"/>
          </ac:picMkLst>
        </pc:picChg>
        <pc:picChg chg="add">
          <ac:chgData name="Lavish Jhamb" userId="95e8aa49-de03-4c9b-b911-bad41d58b76c" providerId="ADAL" clId="{A62D73D8-EB5A-49D8-A7F9-FB19AC7B084E}" dt="2020-10-18T22:06:48.549" v="46" actId="26606"/>
          <ac:picMkLst>
            <pc:docMk/>
            <pc:sldMk cId="3968999276" sldId="273"/>
            <ac:picMk id="12" creationId="{2897127E-6CEF-446C-BE87-93B7C46E49D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17240-AEE7-4AAC-BA52-C7F4B9425F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20A34B-1575-44FE-A21D-B3DFCCBF74DA}">
      <dgm:prSet/>
      <dgm:spPr/>
      <dgm:t>
        <a:bodyPr/>
        <a:lstStyle/>
        <a:p>
          <a:r>
            <a:rPr lang="en-US"/>
            <a:t>Process usually runs in user space</a:t>
          </a:r>
        </a:p>
      </dgm:t>
    </dgm:pt>
    <dgm:pt modelId="{70587A7B-7785-40CF-ADDB-331CE3280B0C}" type="parTrans" cxnId="{E420E256-DAC4-4424-BB9E-7C5E12D7B005}">
      <dgm:prSet/>
      <dgm:spPr/>
      <dgm:t>
        <a:bodyPr/>
        <a:lstStyle/>
        <a:p>
          <a:endParaRPr lang="en-US"/>
        </a:p>
      </dgm:t>
    </dgm:pt>
    <dgm:pt modelId="{FBE684B1-48D1-4709-8F48-71CCB9E3B838}" type="sibTrans" cxnId="{E420E256-DAC4-4424-BB9E-7C5E12D7B005}">
      <dgm:prSet/>
      <dgm:spPr/>
      <dgm:t>
        <a:bodyPr/>
        <a:lstStyle/>
        <a:p>
          <a:endParaRPr lang="en-US"/>
        </a:p>
      </dgm:t>
    </dgm:pt>
    <dgm:pt modelId="{24A5F278-D176-47D3-B656-C2F78A4BCFFF}">
      <dgm:prSet/>
      <dgm:spPr/>
      <dgm:t>
        <a:bodyPr/>
        <a:lstStyle/>
        <a:p>
          <a:r>
            <a:rPr lang="en-US"/>
            <a:t>But when the process executes a system call the processor enters kernel space, where the kernel executes on behalf of the process. </a:t>
          </a:r>
        </a:p>
      </dgm:t>
    </dgm:pt>
    <dgm:pt modelId="{8E3AA1A9-2AD1-4E9B-8406-36BEF4528A5D}" type="parTrans" cxnId="{5E66640F-D66A-45E2-BC0B-2D09297CF434}">
      <dgm:prSet/>
      <dgm:spPr/>
      <dgm:t>
        <a:bodyPr/>
        <a:lstStyle/>
        <a:p>
          <a:endParaRPr lang="en-US"/>
        </a:p>
      </dgm:t>
    </dgm:pt>
    <dgm:pt modelId="{282B17EE-8013-49FC-90C7-0D6EDB65BB32}" type="sibTrans" cxnId="{5E66640F-D66A-45E2-BC0B-2D09297CF434}">
      <dgm:prSet/>
      <dgm:spPr/>
      <dgm:t>
        <a:bodyPr/>
        <a:lstStyle/>
        <a:p>
          <a:endParaRPr lang="en-US"/>
        </a:p>
      </dgm:t>
    </dgm:pt>
    <dgm:pt modelId="{6E0AD639-6620-404B-B65D-8031C698571C}" type="pres">
      <dgm:prSet presAssocID="{CD417240-AEE7-4AAC-BA52-C7F4B9425F76}" presName="linear" presStyleCnt="0">
        <dgm:presLayoutVars>
          <dgm:animLvl val="lvl"/>
          <dgm:resizeHandles val="exact"/>
        </dgm:presLayoutVars>
      </dgm:prSet>
      <dgm:spPr/>
    </dgm:pt>
    <dgm:pt modelId="{69AB290E-1DD8-459E-990F-DADACE95503C}" type="pres">
      <dgm:prSet presAssocID="{B820A34B-1575-44FE-A21D-B3DFCCBF74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EA1384-45BB-43AF-8E46-979E7D1AA4AF}" type="pres">
      <dgm:prSet presAssocID="{FBE684B1-48D1-4709-8F48-71CCB9E3B838}" presName="spacer" presStyleCnt="0"/>
      <dgm:spPr/>
    </dgm:pt>
    <dgm:pt modelId="{F737DEF5-C3A9-4DF7-B487-9D17387E7E24}" type="pres">
      <dgm:prSet presAssocID="{24A5F278-D176-47D3-B656-C2F78A4BCFF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9F0380F-1C55-462A-8594-EE5BF731384C}" type="presOf" srcId="{24A5F278-D176-47D3-B656-C2F78A4BCFFF}" destId="{F737DEF5-C3A9-4DF7-B487-9D17387E7E24}" srcOrd="0" destOrd="0" presId="urn:microsoft.com/office/officeart/2005/8/layout/vList2"/>
    <dgm:cxn modelId="{5E66640F-D66A-45E2-BC0B-2D09297CF434}" srcId="{CD417240-AEE7-4AAC-BA52-C7F4B9425F76}" destId="{24A5F278-D176-47D3-B656-C2F78A4BCFFF}" srcOrd="1" destOrd="0" parTransId="{8E3AA1A9-2AD1-4E9B-8406-36BEF4528A5D}" sibTransId="{282B17EE-8013-49FC-90C7-0D6EDB65BB32}"/>
    <dgm:cxn modelId="{E2AA4017-CC9B-48CD-821B-B1CA95BBC5EB}" type="presOf" srcId="{CD417240-AEE7-4AAC-BA52-C7F4B9425F76}" destId="{6E0AD639-6620-404B-B65D-8031C698571C}" srcOrd="0" destOrd="0" presId="urn:microsoft.com/office/officeart/2005/8/layout/vList2"/>
    <dgm:cxn modelId="{E420E256-DAC4-4424-BB9E-7C5E12D7B005}" srcId="{CD417240-AEE7-4AAC-BA52-C7F4B9425F76}" destId="{B820A34B-1575-44FE-A21D-B3DFCCBF74DA}" srcOrd="0" destOrd="0" parTransId="{70587A7B-7785-40CF-ADDB-331CE3280B0C}" sibTransId="{FBE684B1-48D1-4709-8F48-71CCB9E3B838}"/>
    <dgm:cxn modelId="{9A6CD7D8-44F5-48FF-85EA-6914579A1BDA}" type="presOf" srcId="{B820A34B-1575-44FE-A21D-B3DFCCBF74DA}" destId="{69AB290E-1DD8-459E-990F-DADACE95503C}" srcOrd="0" destOrd="0" presId="urn:microsoft.com/office/officeart/2005/8/layout/vList2"/>
    <dgm:cxn modelId="{CFC84F64-F78F-4729-8F10-9E5F7D5E8390}" type="presParOf" srcId="{6E0AD639-6620-404B-B65D-8031C698571C}" destId="{69AB290E-1DD8-459E-990F-DADACE95503C}" srcOrd="0" destOrd="0" presId="urn:microsoft.com/office/officeart/2005/8/layout/vList2"/>
    <dgm:cxn modelId="{080F4CD0-30C5-404E-909D-50E3C903DEF9}" type="presParOf" srcId="{6E0AD639-6620-404B-B65D-8031C698571C}" destId="{DEEA1384-45BB-43AF-8E46-979E7D1AA4AF}" srcOrd="1" destOrd="0" presId="urn:microsoft.com/office/officeart/2005/8/layout/vList2"/>
    <dgm:cxn modelId="{D46B8340-82F1-4FB5-B77C-8690FD5A4893}" type="presParOf" srcId="{6E0AD639-6620-404B-B65D-8031C698571C}" destId="{F737DEF5-C3A9-4DF7-B487-9D17387E7E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B290E-1DD8-459E-990F-DADACE95503C}">
      <dsp:nvSpPr>
        <dsp:cNvPr id="0" name=""/>
        <dsp:cNvSpPr/>
      </dsp:nvSpPr>
      <dsp:spPr>
        <a:xfrm>
          <a:off x="0" y="87497"/>
          <a:ext cx="5029199" cy="23475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Process usually runs in user space</a:t>
          </a:r>
        </a:p>
      </dsp:txBody>
      <dsp:txXfrm>
        <a:off x="114597" y="202094"/>
        <a:ext cx="4800005" cy="2118337"/>
      </dsp:txXfrm>
    </dsp:sp>
    <dsp:sp modelId="{F737DEF5-C3A9-4DF7-B487-9D17387E7E24}">
      <dsp:nvSpPr>
        <dsp:cNvPr id="0" name=""/>
        <dsp:cNvSpPr/>
      </dsp:nvSpPr>
      <dsp:spPr>
        <a:xfrm>
          <a:off x="0" y="2512789"/>
          <a:ext cx="5029199" cy="23475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But when the process executes a system call the processor enters kernel space, where the kernel executes on behalf of the process. </a:t>
          </a:r>
        </a:p>
      </dsp:txBody>
      <dsp:txXfrm>
        <a:off x="114597" y="2627386"/>
        <a:ext cx="4800005" cy="2118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BF11-EB7E-4FAF-AE3D-8458310575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DDFB-D6A4-4AE1-B1B1-E32A63BE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77217-6E1D-47EA-946D-6678F1F1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07E2-E751-452C-8AF7-0FC311A3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+mj-lt"/>
              </a:rPr>
              <a:t>A 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process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 is an executing instance of a 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program. 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There can be multiple processes of the same program running at the same time</a:t>
            </a:r>
          </a:p>
          <a:p>
            <a:pPr marL="0" indent="0">
              <a:buNone/>
            </a:pPr>
            <a:endParaRPr lang="en-US" sz="110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+mj-lt"/>
              </a:rPr>
              <a:t>A process includes resources like</a:t>
            </a:r>
          </a:p>
          <a:p>
            <a:r>
              <a:rPr lang="en-US" sz="1100">
                <a:solidFill>
                  <a:srgbClr val="000000"/>
                </a:solidFill>
                <a:latin typeface="+mj-lt"/>
              </a:rPr>
              <a:t>open files</a:t>
            </a:r>
          </a:p>
          <a:p>
            <a:r>
              <a:rPr lang="en-US" sz="1100">
                <a:solidFill>
                  <a:srgbClr val="000000"/>
                </a:solidFill>
                <a:latin typeface="+mj-lt"/>
              </a:rPr>
              <a:t>processor state</a:t>
            </a:r>
          </a:p>
          <a:p>
            <a:r>
              <a:rPr lang="en-US" sz="1100">
                <a:solidFill>
                  <a:srgbClr val="000000"/>
                </a:solidFill>
                <a:latin typeface="+mj-lt"/>
              </a:rPr>
              <a:t>a memory address space</a:t>
            </a:r>
          </a:p>
          <a:p>
            <a:r>
              <a:rPr lang="en-US" sz="1100">
                <a:solidFill>
                  <a:srgbClr val="000000"/>
                </a:solidFill>
                <a:latin typeface="+mj-lt"/>
              </a:rPr>
              <a:t>one or more threads of execution</a:t>
            </a:r>
          </a:p>
          <a:p>
            <a:pPr marL="0" indent="0">
              <a:buNone/>
            </a:pPr>
            <a:endParaRPr lang="en-US" sz="1100" b="1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91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8B212-D531-433F-83E5-94D5365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Scheduling policies – Continued…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C8B8DDC-FB0A-40BA-8F1B-B03B7A10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>
                <a:solidFill>
                  <a:srgbClr val="000000"/>
                </a:solidFill>
                <a:latin typeface="+mj-lt"/>
              </a:rPr>
              <a:t>Timeslice</a:t>
            </a:r>
          </a:p>
          <a:p>
            <a:pPr marL="0" indent="0">
              <a:buNone/>
            </a:pPr>
            <a:endParaRPr lang="en-US" sz="1300">
              <a:solidFill>
                <a:srgbClr val="000000"/>
              </a:solidFill>
              <a:latin typeface="+mj-lt"/>
            </a:endParaRPr>
          </a:p>
          <a:p>
            <a:r>
              <a:rPr lang="en-US" sz="1300">
                <a:solidFill>
                  <a:srgbClr val="000000"/>
                </a:solidFill>
                <a:latin typeface="+mj-lt"/>
              </a:rPr>
              <a:t>The timeslice value represents how long a process can run before it is preempted. </a:t>
            </a:r>
          </a:p>
          <a:p>
            <a:r>
              <a:rPr lang="en-US" sz="1300">
                <a:solidFill>
                  <a:srgbClr val="000000"/>
                </a:solidFill>
                <a:latin typeface="+mj-lt"/>
              </a:rPr>
              <a:t>The scheduler policy must decide on a default timeslice. </a:t>
            </a:r>
          </a:p>
          <a:p>
            <a:r>
              <a:rPr lang="en-US" sz="1300">
                <a:solidFill>
                  <a:srgbClr val="000000"/>
                </a:solidFill>
                <a:latin typeface="+mj-lt"/>
              </a:rPr>
              <a:t>The default timeslice is important</a:t>
            </a:r>
          </a:p>
          <a:p>
            <a:r>
              <a:rPr lang="en-US" sz="1300">
                <a:solidFill>
                  <a:srgbClr val="000000"/>
                </a:solidFill>
                <a:latin typeface="+mj-lt"/>
              </a:rPr>
              <a:t>too long and the system will seem unresponsive</a:t>
            </a:r>
          </a:p>
          <a:p>
            <a:r>
              <a:rPr lang="en-US" sz="1300">
                <a:solidFill>
                  <a:srgbClr val="000000"/>
                </a:solidFill>
                <a:latin typeface="+mj-lt"/>
              </a:rPr>
              <a:t>too short and the system becomes less efficient as the processor spends more time performing context switches between processes</a:t>
            </a:r>
          </a:p>
          <a:p>
            <a:r>
              <a:rPr lang="en-US" sz="1300">
                <a:solidFill>
                  <a:srgbClr val="000000"/>
                </a:solidFill>
                <a:latin typeface="+mj-lt"/>
              </a:rPr>
              <a:t>Commonly, default timeslice value is 10ms</a:t>
            </a:r>
            <a:br>
              <a:rPr lang="en-US" sz="1300">
                <a:solidFill>
                  <a:srgbClr val="000000"/>
                </a:solidFill>
              </a:rPr>
            </a:br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8B212-D531-433F-83E5-94D5365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Scheduling policies –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8DDC-FB0A-40BA-8F1B-B03B7A10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b="1">
                <a:solidFill>
                  <a:srgbClr val="000000"/>
                </a:solidFill>
                <a:latin typeface="+mj-lt"/>
              </a:rPr>
              <a:t>Scheduling policy in action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Imagine a machine that is running only two processes: a video encoder and a text editor. The video encoder is CPU-bound, whereas the text editor is I/O-bound, because it spends much of its time waiting for user input.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The text editor should respond instantly when it receives a key press, but the video encoding can afford some latency. It doesn’t matter to the user if there’s a half second delay encoding the video, whereas a half second delay on the text editor would be noticeably laggy.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If both processes have the same nice value, they will be allocated 50% of the processor. The text editor will not use much of its allocated processor time because it will spend so much time blocked, waiting for I/O. The video encoder will be able to use more than its 50% of processor time. However, when the text editor wakes up in response to user input, CFS will see that the text editor has used less than its allotted 50% and therefore less time than the video encoder. It will then preempt the video encoder and run the text editor, enabling the text editor to respond quickly to user input</a:t>
            </a:r>
          </a:p>
          <a:p>
            <a:pPr marL="0" indent="0">
              <a:buNone/>
            </a:pPr>
            <a:br>
              <a:rPr lang="en-US" sz="1500">
                <a:solidFill>
                  <a:srgbClr val="000000"/>
                </a:solidFill>
                <a:latin typeface="+mj-lt"/>
              </a:rPr>
            </a:br>
            <a:endParaRPr lang="en-US" sz="15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921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9ACCC-C327-44C9-9D96-F33C69C4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Latest Scheduling - Fair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5223-A1A4-4503-B0CB-213A3052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+mj-lt"/>
              </a:rPr>
              <a:t>CFS is based on a simple concept: Model process scheduling as if the system had an ideal, perfectly multitasking processor. In such a system, each process would receive 1/n of the processor’s time, where n is the number of runnable processes, and we’d schedule them for infinitely small durations, so that in any measurable period we’d have run all n processes for the same amount of time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68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4CDED8-8660-497E-BCF8-D5D1E9D2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29C2-91DB-448B-A88A-A177515B5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+mj-lt"/>
              </a:rPr>
              <a:t>Context switching is the switching from one runnable task to another. This is handled by the context_switch() function, which is called by schedule() when a process has been selected to run.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+mj-lt"/>
              </a:rPr>
              <a:t>Context switching: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Switches the virtual memory mapping using switch_mm().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Switches processor state using switch_to().</a:t>
            </a:r>
          </a:p>
        </p:txBody>
      </p:sp>
    </p:spTree>
    <p:extLst>
      <p:ext uri="{BB962C8B-B14F-4D97-AF65-F5344CB8AC3E}">
        <p14:creationId xmlns:p14="http://schemas.microsoft.com/office/powerpoint/2010/main" val="51994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4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62394-178F-4D74-8A55-2CEBC4A3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Scheduler related system calls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Graphic 6" descr="Call center">
            <a:extLst>
              <a:ext uri="{FF2B5EF4-FFF2-40B4-BE49-F238E27FC236}">
                <a16:creationId xmlns:a16="http://schemas.microsoft.com/office/drawing/2014/main" id="{1767520E-A571-43BD-B781-64DF266B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955417B-FB2F-4D94-9BEF-39FB460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</a:rPr>
              <a:t>System calls to set process priority, and scheduling policy</a:t>
            </a:r>
          </a:p>
          <a:p>
            <a:endParaRPr lang="en-US" sz="1000">
              <a:solidFill>
                <a:srgbClr val="000000"/>
              </a:solidFill>
            </a:endParaRPr>
          </a:p>
          <a:p>
            <a:r>
              <a:rPr lang="en-US" sz="1000">
                <a:solidFill>
                  <a:srgbClr val="000000"/>
                </a:solidFill>
              </a:rPr>
              <a:t>nice()	Sets a process’s nice value</a:t>
            </a:r>
          </a:p>
          <a:p>
            <a:r>
              <a:rPr lang="en-US" sz="1000">
                <a:solidFill>
                  <a:srgbClr val="000000"/>
                </a:solidFill>
              </a:rPr>
              <a:t>sched_setscheduler()	Sets a process’s scheduling policy</a:t>
            </a:r>
          </a:p>
          <a:p>
            <a:r>
              <a:rPr lang="en-US" sz="1000">
                <a:solidFill>
                  <a:srgbClr val="000000"/>
                </a:solidFill>
              </a:rPr>
              <a:t>sched_getscheduler()	Gets a process’s scheduling policy</a:t>
            </a:r>
          </a:p>
          <a:p>
            <a:r>
              <a:rPr lang="en-US" sz="1000">
                <a:solidFill>
                  <a:srgbClr val="000000"/>
                </a:solidFill>
              </a:rPr>
              <a:t>sched_setparam()	Sets a process’s real-time priority</a:t>
            </a:r>
          </a:p>
          <a:p>
            <a:r>
              <a:rPr lang="en-US" sz="1000">
                <a:solidFill>
                  <a:srgbClr val="000000"/>
                </a:solidFill>
              </a:rPr>
              <a:t>sched_getparam()	Gets a process’s real-time priority</a:t>
            </a:r>
          </a:p>
          <a:p>
            <a:r>
              <a:rPr lang="en-US" sz="1000">
                <a:solidFill>
                  <a:srgbClr val="000000"/>
                </a:solidFill>
              </a:rPr>
              <a:t>sched_get_priority_max()	Gets the maximum real-time priority</a:t>
            </a:r>
          </a:p>
          <a:p>
            <a:r>
              <a:rPr lang="en-US" sz="1000">
                <a:solidFill>
                  <a:srgbClr val="000000"/>
                </a:solidFill>
              </a:rPr>
              <a:t>sched_get_priority_min()	Gets the minimum real-time priority</a:t>
            </a:r>
          </a:p>
          <a:p>
            <a:r>
              <a:rPr lang="en-US" sz="1000">
                <a:solidFill>
                  <a:srgbClr val="000000"/>
                </a:solidFill>
              </a:rPr>
              <a:t>sched_rr_get_interval()	Gets a process’s timeslice value</a:t>
            </a:r>
          </a:p>
          <a:p>
            <a:r>
              <a:rPr lang="en-US" sz="1000">
                <a:solidFill>
                  <a:srgbClr val="000000"/>
                </a:solidFill>
              </a:rPr>
              <a:t>sched_setaffinity()	Sets a process’s processor affinity</a:t>
            </a:r>
          </a:p>
          <a:p>
            <a:r>
              <a:rPr lang="en-US" sz="1000">
                <a:solidFill>
                  <a:srgbClr val="000000"/>
                </a:solidFill>
              </a:rPr>
              <a:t>sched_getaffinity()	Gets a process’s processor affinity</a:t>
            </a:r>
          </a:p>
          <a:p>
            <a:r>
              <a:rPr lang="en-US" sz="1000">
                <a:solidFill>
                  <a:srgbClr val="000000"/>
                </a:solidFill>
              </a:rPr>
              <a:t>sched_yield()	Temporarily yields the processor to other waiting tasks.</a:t>
            </a:r>
          </a:p>
        </p:txBody>
      </p:sp>
    </p:spTree>
    <p:extLst>
      <p:ext uri="{BB962C8B-B14F-4D97-AF65-F5344CB8AC3E}">
        <p14:creationId xmlns:p14="http://schemas.microsoft.com/office/powerpoint/2010/main" val="29601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DC021-7117-420E-B301-3A3156AC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How to trace system calls made by a process with ‘strace’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FEC8-5C60-49C6-AF3E-50A9FA44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latin typeface="+mj-lt"/>
              </a:rPr>
              <a:t>In order to inspect what a running application is doing under the hood, and what system calls it is performing during its execution, we can use the 'strace' utility</a:t>
            </a:r>
          </a:p>
          <a:p>
            <a:pPr marL="0" indent="0">
              <a:buNone/>
            </a:pPr>
            <a:r>
              <a:rPr lang="en-US" sz="1500" b="1">
                <a:solidFill>
                  <a:srgbClr val="000000"/>
                </a:solidFill>
                <a:latin typeface="+mj-lt"/>
              </a:rPr>
              <a:t>strace</a:t>
            </a:r>
            <a:r>
              <a:rPr lang="en-US" sz="1500">
                <a:solidFill>
                  <a:srgbClr val="000000"/>
                </a:solidFill>
                <a:latin typeface="+mj-lt"/>
              </a:rPr>
              <a:t> is a tool used to keep track of the system calls made by a running process and the signals received by it. 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latin typeface="+mj-lt"/>
              </a:rPr>
              <a:t>System calls are the fundamental interface between an application and the Linux kernel; when we use strace, the name of the calls made by a process, along with their arguments and return values are displayed on stderr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latin typeface="+mj-lt"/>
              </a:rPr>
              <a:t>Each line in the strace output contains: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The system call name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The arguments passed to the system call in parentheses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The system call return value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latin typeface="+mj-lt"/>
              </a:rPr>
              <a:t>Demo required on: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Filtering only specific system calls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Trace an existing and already running process</a:t>
            </a:r>
          </a:p>
          <a:p>
            <a:r>
              <a:rPr lang="en-US" sz="1500">
                <a:solidFill>
                  <a:srgbClr val="000000"/>
                </a:solidFill>
                <a:latin typeface="+mj-lt"/>
              </a:rPr>
              <a:t>Summary/Report of the system calls</a:t>
            </a:r>
          </a:p>
          <a:p>
            <a:pPr marL="0" indent="0">
              <a:buNone/>
            </a:pPr>
            <a:endParaRPr lang="en-US" sz="150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15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61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2559A-98F3-4D3D-8201-131175C90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404" r="-1" b="5064"/>
          <a:stretch/>
        </p:blipFill>
        <p:spPr>
          <a:xfrm>
            <a:off x="1077913" y="3163888"/>
            <a:ext cx="6383338" cy="2608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C57E47-574F-4BA5-BC4A-610B10204759}"/>
              </a:ext>
            </a:extLst>
          </p:cNvPr>
          <p:cNvSpPr/>
          <p:nvPr/>
        </p:nvSpPr>
        <p:spPr>
          <a:xfrm>
            <a:off x="7543800" y="3163888"/>
            <a:ext cx="3571875" cy="2608263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latin typeface="+mj-lt"/>
              </a:rPr>
              <a:t>* - The asterisk operator means any value or always. If you have the asterisk symbol in the Hour field, it means the task will be performed each hour.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latin typeface="+mj-lt"/>
              </a:rPr>
              <a:t>, - The comma operator allows you to specify a list of values for repetition. For example, if you have 1,3,5 in the Hour field, the task will run at 1 am, 3 am and 5 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latin typeface="+mj-lt"/>
              </a:rPr>
              <a:t>- - The hyphen operator allows you to specify a range of values. If you have 1-5 in the Day of week field, the task will run every weekday (From Monday to Friday).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latin typeface="+mj-lt"/>
              </a:rPr>
              <a:t>/ - The slash operator allows you to specify values that will be repeated over a certain interval between them. For example, if you have */4 in the Hour field, it means the action will be performed every four hours. It is same as specifying 0,4,8,12,16,20. Instead of asterisk before the slash operator, you can also use a range of values, 1-30/10 means the same as 1,11,21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38805-F96F-4DCE-BAE6-DBE399DA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Cron Jobs in Linux</a:t>
            </a:r>
          </a:p>
        </p:txBody>
      </p:sp>
    </p:spTree>
    <p:extLst>
      <p:ext uri="{BB962C8B-B14F-4D97-AF65-F5344CB8AC3E}">
        <p14:creationId xmlns:p14="http://schemas.microsoft.com/office/powerpoint/2010/main" val="399567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8C9D-026B-4EE1-BB6E-F21B9789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Cron Jobs –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6233-A393-47BF-8C2C-7B48F2AE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The crontab command allows you to install, view , or open a crontab file for editing:</a:t>
            </a:r>
          </a:p>
          <a:p>
            <a:pPr marL="0" indent="0">
              <a:buNone/>
            </a:pPr>
            <a:endParaRPr lang="en-US" sz="130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crontab -e - Edit crontab file or create one if it doesn’t already exist.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crontab -l - Display crontab file contents.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crontab -r - Remove your current crontab file.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crontab -i - Remove your current crontab file with a prompt before removal.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crontab -u &lt;username&gt; - Edit other user crontab file. This option requires system administrator privileges.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Note: Cron is a daemon that allows you to schedule tasks at a specific date and time.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Examples: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Run a command at 15:00 on every day from Monday through Friday: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0 15 * * 1-5 command</a:t>
            </a:r>
          </a:p>
          <a:p>
            <a:pPr marL="0" indent="0">
              <a:buNone/>
            </a:pPr>
            <a:endParaRPr lang="en-US" sz="130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Run a script every day, every hour, on the hour, from 8 AM through 4 PM: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  <a:latin typeface="+mj-lt"/>
              </a:rPr>
              <a:t>00 08-16 * * * /path/to/script.sh</a:t>
            </a:r>
          </a:p>
          <a:p>
            <a:pPr marL="0" indent="0">
              <a:buNone/>
            </a:pPr>
            <a:endParaRPr lang="en-US" sz="13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9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806D8-B28B-474B-93F2-07FB49DB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Threads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2265F3-56F5-4B5A-AC57-2BD1F165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  <a:latin typeface="+mj-lt"/>
              </a:rPr>
              <a:t>Threads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are the parts of a process that contain the program counter, process stack, and processor registers.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+mj-lt"/>
              </a:rPr>
              <a:t>The kernel schedules threads rather than processes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+mj-lt"/>
              </a:rPr>
              <a:t>Note: Linux does not differentiate between threads and processes. To Linux a thread is just a special kind of process</a:t>
            </a:r>
          </a:p>
        </p:txBody>
      </p:sp>
    </p:spTree>
    <p:extLst>
      <p:ext uri="{BB962C8B-B14F-4D97-AF65-F5344CB8AC3E}">
        <p14:creationId xmlns:p14="http://schemas.microsoft.com/office/powerpoint/2010/main" val="42885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A6B6B-C736-4F3E-BC99-EB51161E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Lifecycle of a Process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08A57-08EE-4646-BDE1-ADF737E8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latin typeface="+mj-lt"/>
              </a:rPr>
              <a:t>A process is created using the </a:t>
            </a:r>
            <a:r>
              <a:rPr lang="en-US" sz="2400" b="1">
                <a:solidFill>
                  <a:srgbClr val="000000"/>
                </a:solidFill>
                <a:latin typeface="+mj-lt"/>
              </a:rPr>
              <a:t>fork() </a:t>
            </a:r>
            <a:r>
              <a:rPr lang="en-US" sz="2400">
                <a:solidFill>
                  <a:srgbClr val="000000"/>
                </a:solidFill>
                <a:latin typeface="+mj-lt"/>
              </a:rPr>
              <a:t>system call. </a:t>
            </a:r>
          </a:p>
          <a:p>
            <a:r>
              <a:rPr lang="en-US" sz="2400">
                <a:solidFill>
                  <a:srgbClr val="000000"/>
                </a:solidFill>
                <a:latin typeface="+mj-lt"/>
              </a:rPr>
              <a:t>The new process that’s created, the child process, inherits from the parent process that was active when fork() was called.</a:t>
            </a:r>
          </a:p>
          <a:p>
            <a:r>
              <a:rPr lang="en-US" sz="240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400" b="1">
                <a:solidFill>
                  <a:srgbClr val="000000"/>
                </a:solidFill>
                <a:latin typeface="+mj-lt"/>
              </a:rPr>
              <a:t>exec() </a:t>
            </a:r>
            <a:r>
              <a:rPr lang="en-US" sz="2400">
                <a:solidFill>
                  <a:srgbClr val="000000"/>
                </a:solidFill>
                <a:latin typeface="+mj-lt"/>
              </a:rPr>
              <a:t>system call family creates a new address space and loads a new program into it</a:t>
            </a:r>
          </a:p>
          <a:p>
            <a:r>
              <a:rPr lang="en-US" sz="240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400" b="1">
                <a:solidFill>
                  <a:srgbClr val="000000"/>
                </a:solidFill>
                <a:latin typeface="+mj-lt"/>
              </a:rPr>
              <a:t>exit() </a:t>
            </a:r>
            <a:r>
              <a:rPr lang="en-US" sz="2400">
                <a:solidFill>
                  <a:srgbClr val="000000"/>
                </a:solidFill>
                <a:latin typeface="+mj-lt"/>
              </a:rPr>
              <a:t>system call terminates a process and frees its resources.</a:t>
            </a:r>
          </a:p>
        </p:txBody>
      </p:sp>
    </p:spTree>
    <p:extLst>
      <p:ext uri="{BB962C8B-B14F-4D97-AF65-F5344CB8AC3E}">
        <p14:creationId xmlns:p14="http://schemas.microsoft.com/office/powerpoint/2010/main" val="23593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ACB93-45D2-43B9-A01D-7742886C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Process state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3AE83C-1C8D-49B8-BF05-933F172B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000000"/>
                </a:solidFill>
                <a:latin typeface="+mj-lt"/>
              </a:rPr>
              <a:t>TASK_RUNNING means the process is either currently running or on a run queue waiting to run.</a:t>
            </a:r>
          </a:p>
          <a:p>
            <a:r>
              <a:rPr lang="en-US" sz="1900">
                <a:solidFill>
                  <a:srgbClr val="000000"/>
                </a:solidFill>
                <a:latin typeface="+mj-lt"/>
              </a:rPr>
              <a:t>TASK_INTERRUPTIBLE means the process is waiting for some condition to exist</a:t>
            </a:r>
          </a:p>
          <a:p>
            <a:r>
              <a:rPr lang="en-US" sz="1900">
                <a:solidFill>
                  <a:srgbClr val="000000"/>
                </a:solidFill>
                <a:latin typeface="+mj-lt"/>
              </a:rPr>
              <a:t>TASK_UNINTERRUPTABLE is the same as TASK_INTERUPTIBLE except the process will not awake prematurely if it receives a signal.</a:t>
            </a:r>
          </a:p>
          <a:p>
            <a:r>
              <a:rPr lang="en-US" sz="1900">
                <a:solidFill>
                  <a:srgbClr val="000000"/>
                </a:solidFill>
                <a:latin typeface="+mj-lt"/>
              </a:rPr>
              <a:t>__TASK_TRACED means the process is being traced by a program like ptrace.</a:t>
            </a:r>
          </a:p>
          <a:p>
            <a:r>
              <a:rPr lang="en-US" sz="1900">
                <a:solidFill>
                  <a:srgbClr val="000000"/>
                </a:solidFill>
                <a:latin typeface="+mj-lt"/>
              </a:rPr>
              <a:t>__TASK_STOPPED means the process is no longer being executed. This occurs when the task receives the SIGSTOP, SIGTSTP, SIGTTIN, or SIGTTOU signal.</a:t>
            </a:r>
          </a:p>
        </p:txBody>
      </p:sp>
    </p:spTree>
    <p:extLst>
      <p:ext uri="{BB962C8B-B14F-4D97-AF65-F5344CB8AC3E}">
        <p14:creationId xmlns:p14="http://schemas.microsoft.com/office/powerpoint/2010/main" val="201350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9B037-4A3E-4B49-8630-30BA5F80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 context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019874C-E02C-4584-96B5-3E1913E21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184358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319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89259-0B58-4DEB-840B-6693D597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Process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67E1-4010-4E51-ADC6-F25DDE4E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latin typeface="+mj-lt"/>
              </a:rPr>
              <a:t>All processes are descendants of the init process. 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The init process is started by the kernel as the last step in the boot process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It is now replaced by system </a:t>
            </a:r>
            <a:r>
              <a:rPr lang="en-US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 run the command ‘pstree’ in Centos 7 to verify</a:t>
            </a:r>
            <a:endParaRPr lang="en-US" sz="20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727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76847-E529-4295-8E75-44276B28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Process Scheduler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DCB29B-AC45-4CCF-800C-CC0C7FFA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+mj-lt"/>
              </a:rPr>
              <a:t>The 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process scheduler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 is responsible for choosing which processes run and for how long. A scheduler is the basic part of a multitasking operating system like Linux.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+mj-lt"/>
              </a:rPr>
              <a:t>The amount of time a process runs is usually determined before it is scheduled, this is called the timeslice </a:t>
            </a:r>
          </a:p>
        </p:txBody>
      </p:sp>
    </p:spTree>
    <p:extLst>
      <p:ext uri="{BB962C8B-B14F-4D97-AF65-F5344CB8AC3E}">
        <p14:creationId xmlns:p14="http://schemas.microsoft.com/office/powerpoint/2010/main" val="162470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76847-E529-4295-8E75-44276B28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Scheduling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B29B-AC45-4CCF-800C-CC0C7FFA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+mj-lt"/>
              </a:rPr>
              <a:t>Scheduling policies are the rules the scheduler follows to determine what should run and when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+mj-lt"/>
              </a:rPr>
              <a:t>Scheduling policy is based on the following parameters: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Process priority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Timeslice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Scheduling policy in action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529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8B212-D531-433F-83E5-94D5365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Scheduling policies –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8DDC-FB0A-40BA-8F1B-B03B7A10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+mj-lt"/>
              </a:rPr>
              <a:t>Priority scheduling</a:t>
            </a:r>
            <a:endParaRPr lang="en-US" sz="1700">
              <a:solidFill>
                <a:srgbClr val="000000"/>
              </a:solidFill>
              <a:latin typeface="+mj-lt"/>
            </a:endParaRPr>
          </a:p>
          <a:p>
            <a:r>
              <a:rPr lang="en-US" sz="1700">
                <a:solidFill>
                  <a:srgbClr val="000000"/>
                </a:solidFill>
                <a:latin typeface="+mj-lt"/>
              </a:rPr>
              <a:t>One type of scheduling algorithm is Priority scheduling, which gives different tasks a priority based on their need to be processed. </a:t>
            </a:r>
          </a:p>
          <a:p>
            <a:r>
              <a:rPr lang="en-US" sz="1700">
                <a:solidFill>
                  <a:srgbClr val="000000"/>
                </a:solidFill>
                <a:latin typeface="+mj-lt"/>
              </a:rPr>
              <a:t>Higher priority tasks are run before lower priority tasks</a:t>
            </a:r>
          </a:p>
          <a:p>
            <a:r>
              <a:rPr lang="en-US" sz="1700">
                <a:solidFill>
                  <a:srgbClr val="000000"/>
                </a:solidFill>
                <a:latin typeface="+mj-lt"/>
              </a:rPr>
              <a:t>Processes with the same priority are scheduled round-robin style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  <a:latin typeface="+mj-lt"/>
              </a:rPr>
              <a:t>Priority is based on 2 factors: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  <a:latin typeface="+mj-lt"/>
              </a:rPr>
              <a:t>Nice Value</a:t>
            </a:r>
          </a:p>
          <a:p>
            <a:r>
              <a:rPr lang="en-US" sz="1700">
                <a:solidFill>
                  <a:srgbClr val="000000"/>
                </a:solidFill>
                <a:latin typeface="+mj-lt"/>
              </a:rPr>
              <a:t>The nice value is a number from -20 to +19 with a default of 0. </a:t>
            </a:r>
          </a:p>
          <a:p>
            <a:r>
              <a:rPr lang="en-US" sz="1700">
                <a:solidFill>
                  <a:srgbClr val="000000"/>
                </a:solidFill>
                <a:latin typeface="+mj-lt"/>
              </a:rPr>
              <a:t>The larger the nice value, the lower the priority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  <a:latin typeface="+mj-lt"/>
              </a:rPr>
              <a:t>Real-time Priority Value</a:t>
            </a:r>
          </a:p>
          <a:p>
            <a:r>
              <a:rPr lang="en-US" sz="1700">
                <a:solidFill>
                  <a:srgbClr val="000000"/>
                </a:solidFill>
                <a:latin typeface="+mj-lt"/>
              </a:rPr>
              <a:t>The real-time priority value can range from 0 to 99</a:t>
            </a:r>
          </a:p>
          <a:p>
            <a:r>
              <a:rPr lang="en-US" sz="1700">
                <a:solidFill>
                  <a:srgbClr val="000000"/>
                </a:solidFill>
                <a:latin typeface="+mj-lt"/>
              </a:rPr>
              <a:t>The real-time value behaves the opposite of the nice value: a higher value means higher priority</a:t>
            </a:r>
          </a:p>
        </p:txBody>
      </p:sp>
    </p:spTree>
    <p:extLst>
      <p:ext uri="{BB962C8B-B14F-4D97-AF65-F5344CB8AC3E}">
        <p14:creationId xmlns:p14="http://schemas.microsoft.com/office/powerpoint/2010/main" val="249876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752D771BD0654B8BBE921FDF9D8CD9" ma:contentTypeVersion="12" ma:contentTypeDescription="Create a new document." ma:contentTypeScope="" ma:versionID="1054dae2c320bc1658bb77ee50ca00e3">
  <xsd:schema xmlns:xsd="http://www.w3.org/2001/XMLSchema" xmlns:xs="http://www.w3.org/2001/XMLSchema" xmlns:p="http://schemas.microsoft.com/office/2006/metadata/properties" xmlns:ns3="c531b43a-daef-4fd0-b9b6-babdb3960995" xmlns:ns4="e6a76c39-113f-4e3b-9e11-66bc9129ac93" targetNamespace="http://schemas.microsoft.com/office/2006/metadata/properties" ma:root="true" ma:fieldsID="1973df3fb189788c50e1af2ed28806a0" ns3:_="" ns4:_="">
    <xsd:import namespace="c531b43a-daef-4fd0-b9b6-babdb3960995"/>
    <xsd:import namespace="e6a76c39-113f-4e3b-9e11-66bc9129ac9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1b43a-daef-4fd0-b9b6-babdb3960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a76c39-113f-4e3b-9e11-66bc9129ac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3986AD-68FF-478F-B1F2-2E1135021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31b43a-daef-4fd0-b9b6-babdb3960995"/>
    <ds:schemaRef ds:uri="e6a76c39-113f-4e3b-9e11-66bc9129ac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159BDF-756F-4775-9BDA-5282C5F78F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DD5CFC-85DE-4212-963A-CEA70261CA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is a Process</vt:lpstr>
      <vt:lpstr>Threads</vt:lpstr>
      <vt:lpstr>Lifecycle of a Process </vt:lpstr>
      <vt:lpstr>Process state</vt:lpstr>
      <vt:lpstr>Process context</vt:lpstr>
      <vt:lpstr>Process tree</vt:lpstr>
      <vt:lpstr>Process Scheduler</vt:lpstr>
      <vt:lpstr>Scheduling policies</vt:lpstr>
      <vt:lpstr>Scheduling policies – Continued…</vt:lpstr>
      <vt:lpstr>Scheduling policies – Continued…</vt:lpstr>
      <vt:lpstr>Scheduling policies – Continued…</vt:lpstr>
      <vt:lpstr>Latest Scheduling - Fair scheduling</vt:lpstr>
      <vt:lpstr>Context Switching</vt:lpstr>
      <vt:lpstr>Scheduler related system calls</vt:lpstr>
      <vt:lpstr>How to trace system calls made by a process with ‘strace’</vt:lpstr>
      <vt:lpstr>Cron Jobs in Linux</vt:lpstr>
      <vt:lpstr>Cron Jobs –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Process</dc:title>
  <dc:creator>Lavish Jhamb</dc:creator>
  <cp:lastModifiedBy>Lavish Jhamb</cp:lastModifiedBy>
  <cp:revision>1</cp:revision>
  <dcterms:created xsi:type="dcterms:W3CDTF">2020-10-18T22:06:48Z</dcterms:created>
  <dcterms:modified xsi:type="dcterms:W3CDTF">2020-10-18T22:06:58Z</dcterms:modified>
</cp:coreProperties>
</file>