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483" autoAdjust="0"/>
  </p:normalViewPr>
  <p:slideViewPr>
    <p:cSldViewPr>
      <p:cViewPr varScale="1">
        <p:scale>
          <a:sx n="63" d="100"/>
          <a:sy n="63" d="100"/>
        </p:scale>
        <p:origin x="-15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1E2F2-80E0-4390-95B1-55CDA04858EA}" type="datetimeFigureOut">
              <a:rPr lang="en-US" smtClean="0"/>
              <a:t>06/10/2013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6018B-6B8E-4CB3-A266-B46E4DAB7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78CFB5-41A2-4E16-B313-91FB80A7960B}" type="datetime1">
              <a:rPr lang="en-US" smtClean="0"/>
              <a:t>06/10/2013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B4CA5-604D-4193-8004-211C5801145D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72351D-9BC4-4183-BE44-CC648CE68DEB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DCA132-4767-4F57-81E8-FDA8106B6C23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F7E0C3-C9EA-4F84-A4A6-5663893D3AC3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9FDD1F-CF0E-4E94-A38D-2EDBC15D394F}" type="datetime1">
              <a:rPr lang="en-US" smtClean="0"/>
              <a:t>06/10/2013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4AD95-32BB-4C97-98B3-735EBAB7D387}" type="datetime1">
              <a:rPr lang="en-US" smtClean="0"/>
              <a:t>06/10/2013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46C9C-F02D-41DA-B098-BD0C1B62F579}" type="datetime1">
              <a:rPr lang="en-US" smtClean="0"/>
              <a:t>06/10/2013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4456F4-C0C8-4E32-8247-AB7633C8C82A}" type="datetime1">
              <a:rPr lang="en-US" smtClean="0"/>
              <a:t>06/10/2013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2434C8-617D-42FD-ADF9-EAC02952C117}" type="datetime1">
              <a:rPr lang="en-US" smtClean="0"/>
              <a:t>06/10/2013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5BA827-6CC0-4BC6-8A1E-922F9E29EC38}" type="datetime1">
              <a:rPr lang="en-US" smtClean="0"/>
              <a:t>06/10/2013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69BF1B-85BC-4FD3-8A2F-359CC20C5782}" type="datetime1">
              <a:rPr lang="en-US" smtClean="0"/>
              <a:t>06/10/2013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7630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How to install and configure Python 2.7 on 64-bit Windows 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895"/>
            <a:ext cx="7772400" cy="1199704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Shashank</a:t>
            </a:r>
            <a:r>
              <a:rPr lang="en-US" dirty="0" smtClean="0"/>
              <a:t> Singh     Jimmy Zong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June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 dirty="0" smtClean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sz="3300" dirty="0" smtClean="0"/>
              <a:t>Steps (Demo)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Download Installation Package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Install Python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Configure </a:t>
            </a:r>
            <a:r>
              <a:rPr lang="en-US" sz="2900" dirty="0" smtClean="0"/>
              <a:t>Python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Verify Setup</a:t>
            </a:r>
          </a:p>
          <a:p>
            <a:pPr>
              <a:lnSpc>
                <a:spcPct val="120000"/>
              </a:lnSpc>
            </a:pPr>
            <a:r>
              <a:rPr lang="en-US" sz="3300" dirty="0" smtClean="0"/>
              <a:t>Conclusion</a:t>
            </a:r>
            <a:endParaRPr lang="en-US" sz="3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AD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AD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900" dirty="0" smtClean="0"/>
              <a:t>Prerequisites?</a:t>
            </a:r>
            <a:endParaRPr lang="en-US" sz="2900" dirty="0" smtClean="0"/>
          </a:p>
          <a:p>
            <a:pPr lvl="1"/>
            <a:r>
              <a:rPr lang="en-US" sz="2400" dirty="0" smtClean="0"/>
              <a:t>Familiarity with web browsing</a:t>
            </a:r>
          </a:p>
          <a:p>
            <a:pPr lvl="1"/>
            <a:r>
              <a:rPr lang="en-US" sz="2400" dirty="0" smtClean="0"/>
              <a:t>Familiarity with directory navigation in Windows</a:t>
            </a:r>
            <a:endParaRPr lang="en-US" sz="2400" dirty="0" smtClean="0"/>
          </a:p>
          <a:p>
            <a:r>
              <a:rPr lang="en-US" sz="2900" dirty="0" smtClean="0"/>
              <a:t>What is Required?</a:t>
            </a:r>
          </a:p>
          <a:p>
            <a:pPr lvl="1"/>
            <a:r>
              <a:rPr lang="en-US" sz="2400" dirty="0" smtClean="0"/>
              <a:t>A computer running 64-bit Windows </a:t>
            </a:r>
            <a:r>
              <a:rPr lang="en-US" sz="2400" dirty="0" smtClean="0"/>
              <a:t>7</a:t>
            </a:r>
          </a:p>
          <a:p>
            <a:pPr lvl="1"/>
            <a:r>
              <a:rPr lang="en-US" sz="2400" dirty="0" smtClean="0"/>
              <a:t>Internet connection</a:t>
            </a:r>
          </a:p>
          <a:p>
            <a:pPr lvl="1"/>
            <a:r>
              <a:rPr lang="en-US" sz="2400" dirty="0" smtClean="0"/>
              <a:t>Administrative </a:t>
            </a:r>
            <a:r>
              <a:rPr lang="en-US" sz="2400" dirty="0" err="1" smtClean="0"/>
              <a:t>previliges</a:t>
            </a:r>
            <a:endParaRPr lang="en-US" sz="2400" dirty="0" smtClean="0"/>
          </a:p>
          <a:p>
            <a:r>
              <a:rPr lang="en-US" sz="2900" dirty="0" smtClean="0"/>
              <a:t>What to Notice?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Uninstall previous versions (if any)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900" dirty="0" smtClean="0"/>
              <a:t>How Long?</a:t>
            </a:r>
          </a:p>
          <a:p>
            <a:pPr lvl="1"/>
            <a:r>
              <a:rPr lang="en-US" sz="2400" b="1" dirty="0" smtClean="0"/>
              <a:t>5 </a:t>
            </a:r>
            <a:r>
              <a:rPr lang="en-US" sz="2400" b="1" dirty="0" smtClean="0"/>
              <a:t>major steps</a:t>
            </a:r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b="1" dirty="0" smtClean="0"/>
              <a:t>10 </a:t>
            </a:r>
            <a:r>
              <a:rPr lang="en-US" sz="2400" b="1" dirty="0" smtClean="0"/>
              <a:t>minutes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713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Relevance to the Project?</a:t>
            </a:r>
            <a:endParaRPr lang="en-US" sz="2900" dirty="0"/>
          </a:p>
          <a:p>
            <a:pPr lvl="1"/>
            <a:r>
              <a:rPr lang="en-US" sz="2400" dirty="0"/>
              <a:t>For team members running Win7 to use Python</a:t>
            </a:r>
          </a:p>
          <a:p>
            <a:r>
              <a:rPr lang="en-US" dirty="0" smtClean="0"/>
              <a:t>Outcome?</a:t>
            </a:r>
          </a:p>
          <a:p>
            <a:pPr lvl="1"/>
            <a:r>
              <a:rPr lang="en-US" dirty="0" smtClean="0"/>
              <a:t>Be able to run Python interpreter, Python scripts and programs in Command Line.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en-US" dirty="0"/>
          </a:p>
        </p:txBody>
      </p:sp>
      <p:pic>
        <p:nvPicPr>
          <p:cNvPr id="1026" name="Picture 2" descr="C:\Users\yzong\Application Data\SSH\temp\img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46774"/>
            <a:ext cx="8025397" cy="21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(Any questions?)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628</TotalTime>
  <Words>132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How to install and configure Python 2.7 on 64-bit Windows 7</vt:lpstr>
      <vt:lpstr>Outline</vt:lpstr>
      <vt:lpstr>Introduction</vt:lpstr>
      <vt:lpstr>Introduction (Cont.)</vt:lpstr>
      <vt:lpstr>Demo Time!</vt:lpstr>
      <vt:lpstr>Thank you!</vt:lpstr>
    </vt:vector>
  </TitlesOfParts>
  <Company>Computing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yzong</dc:creator>
  <cp:lastModifiedBy>yzong</cp:lastModifiedBy>
  <cp:revision>46</cp:revision>
  <dcterms:created xsi:type="dcterms:W3CDTF">2013-05-30T20:05:27Z</dcterms:created>
  <dcterms:modified xsi:type="dcterms:W3CDTF">2013-06-10T23:56:13Z</dcterms:modified>
</cp:coreProperties>
</file>