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483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E2F2-80E0-4390-95B1-55CDA04858EA}" type="datetimeFigureOut">
              <a:rPr lang="en-US" smtClean="0"/>
              <a:t>06/10/2013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6018B-6B8E-4CB3-A266-B46E4DAB7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78CFB5-41A2-4E16-B313-91FB80A7960B}" type="datetime1">
              <a:rPr lang="en-US" smtClean="0"/>
              <a:t>06/10/2013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B4CA5-604D-4193-8004-211C5801145D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72351D-9BC4-4183-BE44-CC648CE68DEB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DCA132-4767-4F57-81E8-FDA8106B6C23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F7E0C3-C9EA-4F84-A4A6-5663893D3AC3}" type="datetime1">
              <a:rPr lang="en-US" smtClean="0"/>
              <a:t>06/10/2013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9FDD1F-CF0E-4E94-A38D-2EDBC15D394F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4AD95-32BB-4C97-98B3-735EBAB7D387}" type="datetime1">
              <a:rPr lang="en-US" smtClean="0"/>
              <a:t>06/10/2013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46C9C-F02D-41DA-B098-BD0C1B62F579}" type="datetime1">
              <a:rPr lang="en-US" smtClean="0"/>
              <a:t>06/10/2013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4456F4-C0C8-4E32-8247-AB7633C8C82A}" type="datetime1">
              <a:rPr lang="en-US" smtClean="0"/>
              <a:t>06/10/2013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2434C8-617D-42FD-ADF9-EAC02952C117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5BA827-6CC0-4BC6-8A1E-922F9E29EC38}" type="datetime1">
              <a:rPr lang="en-US" smtClean="0"/>
              <a:t>06/10/2013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69BF1B-85BC-4FD3-8A2F-359CC20C5782}" type="datetime1">
              <a:rPr lang="en-US" smtClean="0"/>
              <a:t>06/10/2013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9BB53C-8A87-4647-B8D0-2685544782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7630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How to install and configure Python 2.7 on 64-bit Windows 7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895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Shashank</a:t>
            </a:r>
            <a:r>
              <a:rPr lang="en-US" dirty="0" smtClean="0"/>
              <a:t> Singh     Jimmy </a:t>
            </a:r>
            <a:r>
              <a:rPr lang="en-US" dirty="0" smtClean="0"/>
              <a:t>Zong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June 11,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dirty="0" smtClean="0"/>
              <a:t>Introduction</a:t>
            </a:r>
            <a:endParaRPr lang="en-US" sz="3300" dirty="0" smtClean="0"/>
          </a:p>
          <a:p>
            <a:pPr>
              <a:lnSpc>
                <a:spcPct val="120000"/>
              </a:lnSpc>
            </a:pPr>
            <a:r>
              <a:rPr lang="en-US" sz="3300" dirty="0" smtClean="0"/>
              <a:t>Steps (Demo)</a:t>
            </a:r>
            <a:endParaRPr lang="en-US" sz="33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Download Installation Package</a:t>
            </a:r>
            <a:endParaRPr lang="en-US" sz="29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Install Python</a:t>
            </a:r>
            <a:endParaRPr lang="en-US" sz="29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Configure Python</a:t>
            </a: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3300" dirty="0" smtClean="0"/>
              <a:t>Conclusion</a:t>
            </a:r>
            <a:endParaRPr lang="en-US" sz="3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AD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AD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Who?</a:t>
            </a:r>
          </a:p>
          <a:p>
            <a:pPr lvl="1"/>
            <a:r>
              <a:rPr lang="en-US" sz="2400" dirty="0" smtClean="0"/>
              <a:t>Basic browser operations; </a:t>
            </a:r>
          </a:p>
          <a:p>
            <a:r>
              <a:rPr lang="en-US" sz="2900" dirty="0" smtClean="0"/>
              <a:t>What is Required?</a:t>
            </a:r>
          </a:p>
          <a:p>
            <a:pPr lvl="1"/>
            <a:r>
              <a:rPr lang="en-US" sz="2400" dirty="0" smtClean="0"/>
              <a:t>A computer running 64-bit Windows 7</a:t>
            </a:r>
          </a:p>
          <a:p>
            <a:r>
              <a:rPr lang="en-US" sz="2900" dirty="0" smtClean="0"/>
              <a:t>What to Notice?</a:t>
            </a:r>
          </a:p>
          <a:p>
            <a:pPr lvl="1"/>
            <a:r>
              <a:rPr lang="en-US" sz="2400" dirty="0" smtClean="0"/>
              <a:t>Uninstall previous versions (if any)</a:t>
            </a:r>
            <a:endParaRPr lang="en-US" sz="2400" dirty="0"/>
          </a:p>
          <a:p>
            <a:r>
              <a:rPr lang="en-US" sz="2900" dirty="0" smtClean="0"/>
              <a:t>How Long?</a:t>
            </a:r>
          </a:p>
          <a:p>
            <a:pPr lvl="1"/>
            <a:r>
              <a:rPr lang="en-US" sz="2400" dirty="0" smtClean="0"/>
              <a:t>5 steps in 10 minutes</a:t>
            </a:r>
          </a:p>
          <a:p>
            <a:r>
              <a:rPr lang="en-US" sz="2900" dirty="0" smtClean="0"/>
              <a:t>Why?</a:t>
            </a:r>
          </a:p>
          <a:p>
            <a:pPr lvl="1"/>
            <a:r>
              <a:rPr lang="en-US" sz="2400" dirty="0" smtClean="0"/>
              <a:t>For team members running Win7 to use Python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13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(Any questions?)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B53C-8A87-4647-B8D0-268554478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595</TotalTime>
  <Words>94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How to install and configure Python 2.7 on 64-bit Windows 7</vt:lpstr>
      <vt:lpstr>Outline</vt:lpstr>
      <vt:lpstr>Introduction</vt:lpstr>
      <vt:lpstr>Demo Time!</vt:lpstr>
      <vt:lpstr>Thank you!</vt:lpstr>
    </vt:vector>
  </TitlesOfParts>
  <Company>Computing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yzong</dc:creator>
  <cp:lastModifiedBy>yzong</cp:lastModifiedBy>
  <cp:revision>42</cp:revision>
  <dcterms:created xsi:type="dcterms:W3CDTF">2013-05-30T20:05:27Z</dcterms:created>
  <dcterms:modified xsi:type="dcterms:W3CDTF">2013-06-10T20:32:16Z</dcterms:modified>
</cp:coreProperties>
</file>