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-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0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8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4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3C22-07A0-4C5F-B984-ED154BC17DE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564B-157E-4F24-ACE6-3B27A61CA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Process flow / </a:t>
            </a:r>
            <a:r>
              <a:rPr lang="en-IN" smtClean="0"/>
              <a:t>cost estimation </a:t>
            </a:r>
            <a:r>
              <a:rPr lang="en-IN" dirty="0" smtClean="0"/>
              <a:t>for Easter eggs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5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contest / Authoring a contest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author will create an assignment in the ford instance. </a:t>
            </a:r>
          </a:p>
          <a:p>
            <a:r>
              <a:rPr lang="en-IN" dirty="0" smtClean="0"/>
              <a:t>Author can configure the contest accordingly 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" r="1392" b="5427"/>
          <a:stretch/>
        </p:blipFill>
        <p:spPr>
          <a:xfrm>
            <a:off x="1854437" y="2975738"/>
            <a:ext cx="8323604" cy="36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123" y="541485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Once the zip file is uploaded , user has to click on save and then finish. </a:t>
            </a:r>
          </a:p>
          <a:p>
            <a:r>
              <a:rPr lang="en-IN" sz="2000" dirty="0" smtClean="0"/>
              <a:t>The zip file will be saved in cloud storage where it will  be extracted . </a:t>
            </a:r>
          </a:p>
          <a:p>
            <a:r>
              <a:rPr lang="en-IN" sz="2000" dirty="0" smtClean="0"/>
              <a:t>And those images are processed in our trained ML model.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463" r="130" b="4630"/>
          <a:stretch/>
        </p:blipFill>
        <p:spPr>
          <a:xfrm>
            <a:off x="0" y="324742"/>
            <a:ext cx="6563170" cy="4076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3"/>
          <a:stretch/>
        </p:blipFill>
        <p:spPr>
          <a:xfrm>
            <a:off x="6692307" y="470020"/>
            <a:ext cx="5362960" cy="36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4" y="0"/>
            <a:ext cx="10515600" cy="4894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Architecture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4" y="457200"/>
            <a:ext cx="10613877" cy="6400800"/>
          </a:xfrm>
        </p:spPr>
      </p:pic>
    </p:spTree>
    <p:extLst>
      <p:ext uri="{BB962C8B-B14F-4D97-AF65-F5344CB8AC3E}">
        <p14:creationId xmlns:p14="http://schemas.microsoft.com/office/powerpoint/2010/main" val="13975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Effort </a:t>
            </a:r>
            <a:r>
              <a:rPr lang="en-IN" dirty="0" smtClean="0"/>
              <a:t>/ Cost estimation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process is split into two phases :-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Pre Training phase :- </a:t>
            </a:r>
          </a:p>
          <a:p>
            <a:pPr lvl="3"/>
            <a:r>
              <a:rPr lang="en-IN" dirty="0" smtClean="0"/>
              <a:t>Here images are manually obtained from client and are scaled , resized and annotated manually </a:t>
            </a:r>
          </a:p>
          <a:p>
            <a:pPr lvl="3"/>
            <a:r>
              <a:rPr lang="en-IN" dirty="0" smtClean="0"/>
              <a:t>It takes 1 hour to manually annotate 150 images  </a:t>
            </a:r>
          </a:p>
          <a:p>
            <a:pPr lvl="3"/>
            <a:r>
              <a:rPr lang="en-IN" dirty="0" smtClean="0"/>
              <a:t>Minimum 30 – 50 images are required for each class </a:t>
            </a:r>
          </a:p>
          <a:p>
            <a:pPr lvl="3"/>
            <a:r>
              <a:rPr lang="en-IN" dirty="0" smtClean="0"/>
              <a:t>Machine used for training will be AWS EC2  instance :-</a:t>
            </a:r>
          </a:p>
          <a:p>
            <a:pPr lvl="4"/>
            <a:endParaRPr lang="en-IN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27244"/>
              </p:ext>
            </p:extLst>
          </p:nvPr>
        </p:nvGraphicFramePr>
        <p:xfrm>
          <a:off x="2288373" y="4272342"/>
          <a:ext cx="8128002" cy="2144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381887"/>
                <a:gridCol w="1341690"/>
                <a:gridCol w="1340424"/>
                <a:gridCol w="1354667"/>
                <a:gridCol w="1354667"/>
              </a:tblGrid>
              <a:tr h="1014151">
                <a:tc>
                  <a:txBody>
                    <a:bodyPr/>
                    <a:lstStyle/>
                    <a:p>
                      <a:r>
                        <a:rPr lang="en-IN" b="0" dirty="0" smtClean="0"/>
                        <a:t>Instance name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On-Demand price (per hr.)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IN" b="0" dirty="0" smtClean="0"/>
                        <a:t>vCPU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0" dirty="0" smtClean="0"/>
                        <a:t>Memory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0" dirty="0" smtClean="0"/>
                        <a:t>Storage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0" dirty="0" smtClean="0"/>
                        <a:t>Network speed</a:t>
                      </a:r>
                      <a:endParaRPr lang="en-IN" b="0" dirty="0"/>
                    </a:p>
                  </a:txBody>
                  <a:tcPr/>
                </a:tc>
              </a:tr>
              <a:tr h="490464">
                <a:tc>
                  <a:txBody>
                    <a:bodyPr/>
                    <a:lstStyle/>
                    <a:p>
                      <a:r>
                        <a:rPr lang="en-IN" b="0" dirty="0" smtClean="0"/>
                        <a:t>g4dn.xlarge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$0.579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16GB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25</a:t>
                      </a:r>
                      <a:r>
                        <a:rPr lang="en-IN" b="0" baseline="0" dirty="0" smtClean="0"/>
                        <a:t> GB(max)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25</a:t>
                      </a:r>
                      <a:r>
                        <a:rPr lang="en-IN" b="0" baseline="0" dirty="0" smtClean="0"/>
                        <a:t> Gb/s</a:t>
                      </a:r>
                      <a:endParaRPr lang="en-IN" b="0" dirty="0"/>
                    </a:p>
                  </a:txBody>
                  <a:tcPr/>
                </a:tc>
              </a:tr>
              <a:tr h="490464">
                <a:tc>
                  <a:txBody>
                    <a:bodyPr/>
                    <a:lstStyle/>
                    <a:p>
                      <a:r>
                        <a:rPr lang="en-IN" sz="1600" b="0" dirty="0" smtClean="0"/>
                        <a:t>g4dn.2xlarge</a:t>
                      </a:r>
                    </a:p>
                    <a:p>
                      <a:r>
                        <a:rPr lang="en-IN" sz="1600" b="0" dirty="0" smtClean="0"/>
                        <a:t>(if required )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$0.828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32GB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25</a:t>
                      </a:r>
                      <a:r>
                        <a:rPr lang="en-IN" b="0" baseline="0" dirty="0" smtClean="0"/>
                        <a:t> GB(max)</a:t>
                      </a:r>
                      <a:endParaRPr lang="en-IN" b="0" dirty="0" smtClean="0"/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25</a:t>
                      </a:r>
                      <a:r>
                        <a:rPr lang="en-IN" b="0" baseline="0" dirty="0" smtClean="0"/>
                        <a:t> Gb/s</a:t>
                      </a:r>
                      <a:endParaRPr lang="en-IN" b="0" dirty="0" smtClean="0"/>
                    </a:p>
                    <a:p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0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IN" sz="1800" dirty="0" smtClean="0"/>
              <a:t>Before training , entire environment  needs to be setup in AWS machine which might take 2 to 3 days </a:t>
            </a:r>
          </a:p>
          <a:p>
            <a:pPr lvl="2"/>
            <a:r>
              <a:rPr lang="en-IN" sz="1800" dirty="0" smtClean="0"/>
              <a:t>Once environment is installed then training will take almost 24 hours </a:t>
            </a:r>
            <a:endParaRPr lang="en-IN" sz="18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Post training phase :-</a:t>
            </a:r>
          </a:p>
          <a:p>
            <a:pPr lvl="3"/>
            <a:endParaRPr lang="en-IN" dirty="0" smtClean="0"/>
          </a:p>
          <a:p>
            <a:pPr lvl="3"/>
            <a:r>
              <a:rPr lang="en-IN" dirty="0" smtClean="0"/>
              <a:t>No gpu instance is required , standard instance is sufficient for post training phase  like :-t4g.xlarge (instance name) </a:t>
            </a:r>
          </a:p>
          <a:p>
            <a:pPr lvl="3"/>
            <a:r>
              <a:rPr lang="en-IN" dirty="0" smtClean="0"/>
              <a:t>Cost for the above instance is  $0.0896 / </a:t>
            </a:r>
            <a:r>
              <a:rPr lang="en-IN" dirty="0" err="1" smtClean="0"/>
              <a:t>hr</a:t>
            </a:r>
            <a:endParaRPr lang="en-IN" dirty="0" smtClean="0"/>
          </a:p>
          <a:p>
            <a:pPr marL="1371600" lvl="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Results can be displayed either to the user ‘s computer  directly or it can be sent to the client .</a:t>
            </a:r>
          </a:p>
          <a:p>
            <a:r>
              <a:rPr lang="en-IN" dirty="0" smtClean="0"/>
              <a:t>It can be displayed in excel sheet with the result  sorted according to score and time. </a:t>
            </a:r>
          </a:p>
          <a:p>
            <a:r>
              <a:rPr lang="en-IN" dirty="0" smtClean="0"/>
              <a:t>Results can also be evaluated manually if requested .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290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Process flow / cost estimation for Easter eggs </vt:lpstr>
      <vt:lpstr>Creating a contest / Authoring a contest </vt:lpstr>
      <vt:lpstr>PowerPoint Presentation</vt:lpstr>
      <vt:lpstr>Architecture</vt:lpstr>
      <vt:lpstr>Effort / Cost estimation </vt:lpstr>
      <vt:lpstr>PowerPoint Presentation</vt:lpstr>
      <vt:lpstr>Results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nsl912.pro@gmail.com</dc:creator>
  <cp:lastModifiedBy>nsl912.pro@gmail.com</cp:lastModifiedBy>
  <cp:revision>30</cp:revision>
  <dcterms:created xsi:type="dcterms:W3CDTF">2021-08-03T21:58:55Z</dcterms:created>
  <dcterms:modified xsi:type="dcterms:W3CDTF">2021-08-05T08:46:03Z</dcterms:modified>
</cp:coreProperties>
</file>