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304" r:id="rId3"/>
    <p:sldId id="300" r:id="rId4"/>
    <p:sldId id="305" r:id="rId5"/>
    <p:sldId id="309" r:id="rId6"/>
    <p:sldId id="306" r:id="rId7"/>
    <p:sldId id="313" r:id="rId8"/>
    <p:sldId id="314" r:id="rId9"/>
    <p:sldId id="280" r:id="rId10"/>
    <p:sldId id="312" r:id="rId11"/>
    <p:sldId id="291" r:id="rId12"/>
    <p:sldId id="307" r:id="rId13"/>
    <p:sldId id="267" r:id="rId14"/>
    <p:sldId id="310" r:id="rId15"/>
    <p:sldId id="269" r:id="rId16"/>
    <p:sldId id="273" r:id="rId17"/>
    <p:sldId id="276" r:id="rId18"/>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D1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62A2F5-2326-4AEA-B651-BBAC35878FE3}" v="3043" dt="2025-04-27T08:05:12.474"/>
    <p1510:client id="{27C00049-F0E5-45A2-B6C0-EB2007F4EEE7}" v="61" dt="2025-04-27T07:15:50.678"/>
    <p1510:client id="{30A341CD-6FA2-4EAB-8E70-8955D2F29050}" v="2" dt="2025-04-27T06:55:43.844"/>
    <p1510:client id="{4BE6A323-CD92-159D-BFF5-9302952894F4}" v="4" dt="2025-04-28T01:23:20.859"/>
    <p1510:client id="{5DB6D683-AB9E-45E7-B9D2-E3D9B11EF19E}" v="150" dt="2025-04-27T07:25:43.695"/>
    <p1510:client id="{750FF85B-B155-2E37-6620-EDB8578D0670}" v="162" dt="2025-04-28T07:02:22.447"/>
    <p1510:client id="{7E527672-8655-450C-A9E3-9BECDBA0377E}" v="5" dt="2025-04-27T09:00:48.470"/>
    <p1510:client id="{7EAE8430-3108-4803-A266-159B7F7A7816}" v="204" dt="2025-04-28T06:49:14.084"/>
    <p1510:client id="{9D17B700-03C3-41B8-AE9E-156EDB9E343B}" v="258" dt="2025-04-27T08:11:08.578"/>
    <p1510:client id="{A82E6B84-548D-4260-B225-1350C37A0851}" v="9" dt="2025-04-27T07:00:17.218"/>
    <p1510:client id="{D5BDF9AC-C399-4D18-94E7-23AC638DE97D}" v="10" dt="2025-04-27T07:42:32.7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54"/>
    <p:restoredTop sz="77415"/>
  </p:normalViewPr>
  <p:slideViewPr>
    <p:cSldViewPr snapToGrid="0">
      <p:cViewPr varScale="1">
        <p:scale>
          <a:sx n="130" d="100"/>
          <a:sy n="130" d="100"/>
        </p:scale>
        <p:origin x="1936" y="1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hil Sharma" userId="S::sahil_sharma@singaporeair.com.sg::b1fab8c0-af4b-48e0-9171-b7e61e058637" providerId="AD" clId="Web-{D5BDF9AC-C399-4D18-94E7-23AC638DE97D}"/>
    <pc:docChg chg="modSld">
      <pc:chgData name="Sahil Sharma" userId="S::sahil_sharma@singaporeair.com.sg::b1fab8c0-af4b-48e0-9171-b7e61e058637" providerId="AD" clId="Web-{D5BDF9AC-C399-4D18-94E7-23AC638DE97D}" dt="2025-04-27T07:42:32.791" v="8" actId="1076"/>
      <pc:docMkLst>
        <pc:docMk/>
      </pc:docMkLst>
      <pc:sldChg chg="addSp delSp modSp addAnim">
        <pc:chgData name="Sahil Sharma" userId="S::sahil_sharma@singaporeair.com.sg::b1fab8c0-af4b-48e0-9171-b7e61e058637" providerId="AD" clId="Web-{D5BDF9AC-C399-4D18-94E7-23AC638DE97D}" dt="2025-04-27T07:42:32.791" v="8" actId="1076"/>
        <pc:sldMkLst>
          <pc:docMk/>
          <pc:sldMk cId="1342376504" sldId="287"/>
        </pc:sldMkLst>
        <pc:spChg chg="mod">
          <ac:chgData name="Sahil Sharma" userId="S::sahil_sharma@singaporeair.com.sg::b1fab8c0-af4b-48e0-9171-b7e61e058637" providerId="AD" clId="Web-{D5BDF9AC-C399-4D18-94E7-23AC638DE97D}" dt="2025-04-27T07:42:29.744" v="7" actId="1076"/>
          <ac:spMkLst>
            <pc:docMk/>
            <pc:sldMk cId="1342376504" sldId="287"/>
            <ac:spMk id="3" creationId="{6AC15371-3E67-D9AD-FE30-707643C01CBA}"/>
          </ac:spMkLst>
        </pc:spChg>
        <pc:spChg chg="mod">
          <ac:chgData name="Sahil Sharma" userId="S::sahil_sharma@singaporeair.com.sg::b1fab8c0-af4b-48e0-9171-b7e61e058637" providerId="AD" clId="Web-{D5BDF9AC-C399-4D18-94E7-23AC638DE97D}" dt="2025-04-27T07:42:32.791" v="8" actId="1076"/>
          <ac:spMkLst>
            <pc:docMk/>
            <pc:sldMk cId="1342376504" sldId="287"/>
            <ac:spMk id="4" creationId="{3BC5249E-42DB-6B04-B96C-875F1317D878}"/>
          </ac:spMkLst>
        </pc:spChg>
        <pc:picChg chg="add del mod">
          <ac:chgData name="Sahil Sharma" userId="S::sahil_sharma@singaporeair.com.sg::b1fab8c0-af4b-48e0-9171-b7e61e058637" providerId="AD" clId="Web-{D5BDF9AC-C399-4D18-94E7-23AC638DE97D}" dt="2025-04-27T07:40:37.178" v="1"/>
          <ac:picMkLst>
            <pc:docMk/>
            <pc:sldMk cId="1342376504" sldId="287"/>
            <ac:picMk id="5" creationId="{70AF042F-B0B7-9876-829E-79FF72ADBDFE}"/>
          </ac:picMkLst>
        </pc:picChg>
        <pc:picChg chg="add mod">
          <ac:chgData name="Sahil Sharma" userId="S::sahil_sharma@singaporeair.com.sg::b1fab8c0-af4b-48e0-9171-b7e61e058637" providerId="AD" clId="Web-{D5BDF9AC-C399-4D18-94E7-23AC638DE97D}" dt="2025-04-27T07:42:18.150" v="2"/>
          <ac:picMkLst>
            <pc:docMk/>
            <pc:sldMk cId="1342376504" sldId="287"/>
            <ac:picMk id="6" creationId="{0507E410-7432-2AF4-534E-26BEE67AE30B}"/>
          </ac:picMkLst>
        </pc:picChg>
      </pc:sldChg>
    </pc:docChg>
  </pc:docChgLst>
  <pc:docChgLst>
    <pc:chgData name="Thawtar Swezin" userId="3ac909a9-dfc2-4368-90aa-b3cfedca1b64" providerId="ADAL" clId="{36B9DBA2-8892-2F44-8039-91031FE4719A}"/>
    <pc:docChg chg="modSld">
      <pc:chgData name="Thawtar Swezin" userId="3ac909a9-dfc2-4368-90aa-b3cfedca1b64" providerId="ADAL" clId="{36B9DBA2-8892-2F44-8039-91031FE4719A}" dt="2025-04-24T06:05:48.570" v="15" actId="207"/>
      <pc:docMkLst>
        <pc:docMk/>
      </pc:docMkLst>
      <pc:sldChg chg="addSp delSp modSp mod">
        <pc:chgData name="Thawtar Swezin" userId="3ac909a9-dfc2-4368-90aa-b3cfedca1b64" providerId="ADAL" clId="{36B9DBA2-8892-2F44-8039-91031FE4719A}" dt="2025-04-24T06:05:48.570" v="15" actId="207"/>
        <pc:sldMkLst>
          <pc:docMk/>
          <pc:sldMk cId="0" sldId="256"/>
        </pc:sldMkLst>
        <pc:spChg chg="mod">
          <ac:chgData name="Thawtar Swezin" userId="3ac909a9-dfc2-4368-90aa-b3cfedca1b64" providerId="ADAL" clId="{36B9DBA2-8892-2F44-8039-91031FE4719A}" dt="2025-04-24T06:05:48.570" v="15" actId="207"/>
          <ac:spMkLst>
            <pc:docMk/>
            <pc:sldMk cId="0" sldId="256"/>
            <ac:spMk id="5" creationId="{00000000-0000-0000-0000-000000000000}"/>
          </ac:spMkLst>
        </pc:spChg>
        <pc:spChg chg="add del mod">
          <ac:chgData name="Thawtar Swezin" userId="3ac909a9-dfc2-4368-90aa-b3cfedca1b64" providerId="ADAL" clId="{36B9DBA2-8892-2F44-8039-91031FE4719A}" dt="2025-04-24T06:05:25.992" v="14"/>
          <ac:spMkLst>
            <pc:docMk/>
            <pc:sldMk cId="0" sldId="256"/>
            <ac:spMk id="6" creationId="{3B9A82BA-D016-B009-F9BD-9A724BFD7B70}"/>
          </ac:spMkLst>
        </pc:spChg>
      </pc:sldChg>
      <pc:sldChg chg="modSp mod">
        <pc:chgData name="Thawtar Swezin" userId="3ac909a9-dfc2-4368-90aa-b3cfedca1b64" providerId="ADAL" clId="{36B9DBA2-8892-2F44-8039-91031FE4719A}" dt="2025-04-24T05:34:08.847" v="3" actId="207"/>
        <pc:sldMkLst>
          <pc:docMk/>
          <pc:sldMk cId="0" sldId="257"/>
        </pc:sldMkLst>
        <pc:spChg chg="mod">
          <ac:chgData name="Thawtar Swezin" userId="3ac909a9-dfc2-4368-90aa-b3cfedca1b64" providerId="ADAL" clId="{36B9DBA2-8892-2F44-8039-91031FE4719A}" dt="2025-04-24T05:34:08.847" v="3" actId="207"/>
          <ac:spMkLst>
            <pc:docMk/>
            <pc:sldMk cId="0" sldId="257"/>
            <ac:spMk id="4" creationId="{00000000-0000-0000-0000-000000000000}"/>
          </ac:spMkLst>
        </pc:spChg>
        <pc:spChg chg="mod">
          <ac:chgData name="Thawtar Swezin" userId="3ac909a9-dfc2-4368-90aa-b3cfedca1b64" providerId="ADAL" clId="{36B9DBA2-8892-2F44-8039-91031FE4719A}" dt="2025-04-24T05:34:00.168" v="2" actId="207"/>
          <ac:spMkLst>
            <pc:docMk/>
            <pc:sldMk cId="0" sldId="257"/>
            <ac:spMk id="5" creationId="{00000000-0000-0000-0000-000000000000}"/>
          </ac:spMkLst>
        </pc:spChg>
      </pc:sldChg>
      <pc:sldChg chg="modSp mod">
        <pc:chgData name="Thawtar Swezin" userId="3ac909a9-dfc2-4368-90aa-b3cfedca1b64" providerId="ADAL" clId="{36B9DBA2-8892-2F44-8039-91031FE4719A}" dt="2025-04-24T05:34:34.064" v="7" actId="207"/>
        <pc:sldMkLst>
          <pc:docMk/>
          <pc:sldMk cId="1272559238" sldId="281"/>
        </pc:sldMkLst>
        <pc:spChg chg="mod">
          <ac:chgData name="Thawtar Swezin" userId="3ac909a9-dfc2-4368-90aa-b3cfedca1b64" providerId="ADAL" clId="{36B9DBA2-8892-2F44-8039-91031FE4719A}" dt="2025-04-24T05:34:27.544" v="5" actId="207"/>
          <ac:spMkLst>
            <pc:docMk/>
            <pc:sldMk cId="1272559238" sldId="281"/>
            <ac:spMk id="4" creationId="{91FA57DB-1539-D095-75EA-3FAA0C1824A0}"/>
          </ac:spMkLst>
        </pc:spChg>
        <pc:spChg chg="mod">
          <ac:chgData name="Thawtar Swezin" userId="3ac909a9-dfc2-4368-90aa-b3cfedca1b64" providerId="ADAL" clId="{36B9DBA2-8892-2F44-8039-91031FE4719A}" dt="2025-04-24T05:34:31.233" v="6" actId="207"/>
          <ac:spMkLst>
            <pc:docMk/>
            <pc:sldMk cId="1272559238" sldId="281"/>
            <ac:spMk id="5" creationId="{33AB9094-A95B-AA41-5AC8-5EE70EC3E1D0}"/>
          </ac:spMkLst>
        </pc:spChg>
        <pc:spChg chg="mod">
          <ac:chgData name="Thawtar Swezin" userId="3ac909a9-dfc2-4368-90aa-b3cfedca1b64" providerId="ADAL" clId="{36B9DBA2-8892-2F44-8039-91031FE4719A}" dt="2025-04-24T05:34:34.064" v="7" actId="207"/>
          <ac:spMkLst>
            <pc:docMk/>
            <pc:sldMk cId="1272559238" sldId="281"/>
            <ac:spMk id="6" creationId="{10175C8D-2C0C-4576-3AC9-6C5922F6DC14}"/>
          </ac:spMkLst>
        </pc:spChg>
      </pc:sldChg>
      <pc:sldChg chg="modSp mod">
        <pc:chgData name="Thawtar Swezin" userId="3ac909a9-dfc2-4368-90aa-b3cfedca1b64" providerId="ADAL" clId="{36B9DBA2-8892-2F44-8039-91031FE4719A}" dt="2025-04-24T05:35:18.011" v="10" actId="207"/>
        <pc:sldMkLst>
          <pc:docMk/>
          <pc:sldMk cId="2258802563" sldId="282"/>
        </pc:sldMkLst>
        <pc:spChg chg="mod">
          <ac:chgData name="Thawtar Swezin" userId="3ac909a9-dfc2-4368-90aa-b3cfedca1b64" providerId="ADAL" clId="{36B9DBA2-8892-2F44-8039-91031FE4719A}" dt="2025-04-24T05:35:18.011" v="10" actId="207"/>
          <ac:spMkLst>
            <pc:docMk/>
            <pc:sldMk cId="2258802563" sldId="282"/>
            <ac:spMk id="4" creationId="{F9E06C3C-AF90-D07D-11DB-5F9A306A2A7F}"/>
          </ac:spMkLst>
        </pc:spChg>
        <pc:spChg chg="mod">
          <ac:chgData name="Thawtar Swezin" userId="3ac909a9-dfc2-4368-90aa-b3cfedca1b64" providerId="ADAL" clId="{36B9DBA2-8892-2F44-8039-91031FE4719A}" dt="2025-04-24T05:34:39.006" v="8" actId="207"/>
          <ac:spMkLst>
            <pc:docMk/>
            <pc:sldMk cId="2258802563" sldId="282"/>
            <ac:spMk id="5" creationId="{7FB2F34B-B6CB-99BA-8F12-888D23896EF2}"/>
          </ac:spMkLst>
        </pc:spChg>
        <pc:spChg chg="mod">
          <ac:chgData name="Thawtar Swezin" userId="3ac909a9-dfc2-4368-90aa-b3cfedca1b64" providerId="ADAL" clId="{36B9DBA2-8892-2F44-8039-91031FE4719A}" dt="2025-04-24T05:34:41.942" v="9" actId="207"/>
          <ac:spMkLst>
            <pc:docMk/>
            <pc:sldMk cId="2258802563" sldId="282"/>
            <ac:spMk id="6" creationId="{F5FDE9F7-5A8D-A000-ABFF-3F23D677943B}"/>
          </ac:spMkLst>
        </pc:spChg>
      </pc:sldChg>
    </pc:docChg>
  </pc:docChgLst>
  <pc:docChgLst>
    <pc:chgData name="Sahil Sharma" userId="S::sahil_sharma@singaporeair.com.sg::b1fab8c0-af4b-48e0-9171-b7e61e058637" providerId="AD" clId="Web-{5DB6D683-AB9E-45E7-B9D2-E3D9B11EF19E}"/>
    <pc:docChg chg="addSld delSld modSld">
      <pc:chgData name="Sahil Sharma" userId="S::sahil_sharma@singaporeair.com.sg::b1fab8c0-af4b-48e0-9171-b7e61e058637" providerId="AD" clId="Web-{5DB6D683-AB9E-45E7-B9D2-E3D9B11EF19E}" dt="2025-04-27T07:25:43.695" v="147"/>
      <pc:docMkLst>
        <pc:docMk/>
      </pc:docMkLst>
      <pc:sldChg chg="modSp mod modShow">
        <pc:chgData name="Sahil Sharma" userId="S::sahil_sharma@singaporeair.com.sg::b1fab8c0-af4b-48e0-9171-b7e61e058637" providerId="AD" clId="Web-{5DB6D683-AB9E-45E7-B9D2-E3D9B11EF19E}" dt="2025-04-27T07:22:01.405" v="63"/>
        <pc:sldMkLst>
          <pc:docMk/>
          <pc:sldMk cId="0" sldId="257"/>
        </pc:sldMkLst>
        <pc:spChg chg="mod">
          <ac:chgData name="Sahil Sharma" userId="S::sahil_sharma@singaporeair.com.sg::b1fab8c0-af4b-48e0-9171-b7e61e058637" providerId="AD" clId="Web-{5DB6D683-AB9E-45E7-B9D2-E3D9B11EF19E}" dt="2025-04-27T07:21:59.577" v="62" actId="20577"/>
          <ac:spMkLst>
            <pc:docMk/>
            <pc:sldMk cId="0" sldId="257"/>
            <ac:spMk id="5" creationId="{00000000-0000-0000-0000-000000000000}"/>
          </ac:spMkLst>
        </pc:spChg>
      </pc:sldChg>
      <pc:sldChg chg="modSp add del replId">
        <pc:chgData name="Sahil Sharma" userId="S::sahil_sharma@singaporeair.com.sg::b1fab8c0-af4b-48e0-9171-b7e61e058637" providerId="AD" clId="Web-{5DB6D683-AB9E-45E7-B9D2-E3D9B11EF19E}" dt="2025-04-27T07:25:43.695" v="147"/>
        <pc:sldMkLst>
          <pc:docMk/>
          <pc:sldMk cId="482588605" sldId="292"/>
        </pc:sldMkLst>
        <pc:spChg chg="mod">
          <ac:chgData name="Sahil Sharma" userId="S::sahil_sharma@singaporeair.com.sg::b1fab8c0-af4b-48e0-9171-b7e61e058637" providerId="AD" clId="Web-{5DB6D683-AB9E-45E7-B9D2-E3D9B11EF19E}" dt="2025-04-27T07:24:00.551" v="77" actId="20577"/>
          <ac:spMkLst>
            <pc:docMk/>
            <pc:sldMk cId="482588605" sldId="292"/>
            <ac:spMk id="3" creationId="{77F5E45C-9E13-D35D-A656-0E890C2DEAE3}"/>
          </ac:spMkLst>
        </pc:spChg>
        <pc:spChg chg="mod">
          <ac:chgData name="Sahil Sharma" userId="S::sahil_sharma@singaporeair.com.sg::b1fab8c0-af4b-48e0-9171-b7e61e058637" providerId="AD" clId="Web-{5DB6D683-AB9E-45E7-B9D2-E3D9B11EF19E}" dt="2025-04-27T07:24:26.536" v="145" actId="20577"/>
          <ac:spMkLst>
            <pc:docMk/>
            <pc:sldMk cId="482588605" sldId="292"/>
            <ac:spMk id="5" creationId="{026F64BD-ED1D-3863-9167-9E3855BD665D}"/>
          </ac:spMkLst>
        </pc:spChg>
      </pc:sldChg>
      <pc:sldChg chg="add replId">
        <pc:chgData name="Sahil Sharma" userId="S::sahil_sharma@singaporeair.com.sg::b1fab8c0-af4b-48e0-9171-b7e61e058637" providerId="AD" clId="Web-{5DB6D683-AB9E-45E7-B9D2-E3D9B11EF19E}" dt="2025-04-27T07:25:29.632" v="146"/>
        <pc:sldMkLst>
          <pc:docMk/>
          <pc:sldMk cId="1572333527" sldId="294"/>
        </pc:sldMkLst>
      </pc:sldChg>
    </pc:docChg>
  </pc:docChgLst>
  <pc:docChgLst>
    <pc:chgData name="Sahil Sharma" userId="S::sahil_sharma@singaporeair.com.sg::b1fab8c0-af4b-48e0-9171-b7e61e058637" providerId="AD" clId="Web-{A82E6B84-548D-4260-B225-1350C37A0851}"/>
    <pc:docChg chg="modSld">
      <pc:chgData name="Sahil Sharma" userId="S::sahil_sharma@singaporeair.com.sg::b1fab8c0-af4b-48e0-9171-b7e61e058637" providerId="AD" clId="Web-{A82E6B84-548D-4260-B225-1350C37A0851}" dt="2025-04-27T07:00:17.218" v="7" actId="14100"/>
      <pc:docMkLst>
        <pc:docMk/>
      </pc:docMkLst>
      <pc:sldChg chg="addSp delSp modSp">
        <pc:chgData name="Sahil Sharma" userId="S::sahil_sharma@singaporeair.com.sg::b1fab8c0-af4b-48e0-9171-b7e61e058637" providerId="AD" clId="Web-{A82E6B84-548D-4260-B225-1350C37A0851}" dt="2025-04-27T07:00:17.218" v="7" actId="14100"/>
        <pc:sldMkLst>
          <pc:docMk/>
          <pc:sldMk cId="462242430" sldId="286"/>
        </pc:sldMkLst>
        <pc:spChg chg="del">
          <ac:chgData name="Sahil Sharma" userId="S::sahil_sharma@singaporeair.com.sg::b1fab8c0-af4b-48e0-9171-b7e61e058637" providerId="AD" clId="Web-{A82E6B84-548D-4260-B225-1350C37A0851}" dt="2025-04-27T06:59:51.154" v="0"/>
          <ac:spMkLst>
            <pc:docMk/>
            <pc:sldMk cId="462242430" sldId="286"/>
            <ac:spMk id="3" creationId="{CDF154E7-5EA2-B1D8-0B51-998E68127101}"/>
          </ac:spMkLst>
        </pc:spChg>
        <pc:spChg chg="mod">
          <ac:chgData name="Sahil Sharma" userId="S::sahil_sharma@singaporeair.com.sg::b1fab8c0-af4b-48e0-9171-b7e61e058637" providerId="AD" clId="Web-{A82E6B84-548D-4260-B225-1350C37A0851}" dt="2025-04-27T07:00:01.092" v="3" actId="1076"/>
          <ac:spMkLst>
            <pc:docMk/>
            <pc:sldMk cId="462242430" sldId="286"/>
            <ac:spMk id="4" creationId="{6A60AA03-349C-DA58-EA17-9AC5CCDA3C6D}"/>
          </ac:spMkLst>
        </pc:spChg>
        <pc:picChg chg="add mod">
          <ac:chgData name="Sahil Sharma" userId="S::sahil_sharma@singaporeair.com.sg::b1fab8c0-af4b-48e0-9171-b7e61e058637" providerId="AD" clId="Web-{A82E6B84-548D-4260-B225-1350C37A0851}" dt="2025-04-27T07:00:17.218" v="7" actId="14100"/>
          <ac:picMkLst>
            <pc:docMk/>
            <pc:sldMk cId="462242430" sldId="286"/>
            <ac:picMk id="5" creationId="{A8C7AA86-F605-D1F9-C463-EF506421CE74}"/>
          </ac:picMkLst>
        </pc:picChg>
      </pc:sldChg>
    </pc:docChg>
  </pc:docChgLst>
  <pc:docChgLst>
    <pc:chgData name="Sahil Sharma" userId="S::sahil_sharma@singaporeair.com.sg::b1fab8c0-af4b-48e0-9171-b7e61e058637" providerId="AD" clId="Web-{61408F75-5F1E-46C2-B323-7A1C92CA2122}"/>
    <pc:docChg chg="modSld">
      <pc:chgData name="Sahil Sharma" userId="S::sahil_sharma@singaporeair.com.sg::b1fab8c0-af4b-48e0-9171-b7e61e058637" providerId="AD" clId="Web-{61408F75-5F1E-46C2-B323-7A1C92CA2122}" dt="2025-04-27T08:50:39.559" v="23"/>
      <pc:docMkLst>
        <pc:docMk/>
      </pc:docMkLst>
      <pc:sldChg chg="modNotes">
        <pc:chgData name="Sahil Sharma" userId="S::sahil_sharma@singaporeair.com.sg::b1fab8c0-af4b-48e0-9171-b7e61e058637" providerId="AD" clId="Web-{61408F75-5F1E-46C2-B323-7A1C92CA2122}" dt="2025-04-27T08:50:39.559" v="23"/>
        <pc:sldMkLst>
          <pc:docMk/>
          <pc:sldMk cId="462242430" sldId="286"/>
        </pc:sldMkLst>
      </pc:sldChg>
    </pc:docChg>
  </pc:docChgLst>
  <pc:docChgLst>
    <pc:chgData name="Weixuan Huang" userId="45f9d4c7-34c1-4da7-80ea-aa142424e465" providerId="ADAL" clId="{0E62A2F5-2326-4AEA-B651-BBAC35878FE3}"/>
    <pc:docChg chg="undo redo custSel addSld delSld modSld sldOrd">
      <pc:chgData name="Weixuan Huang" userId="45f9d4c7-34c1-4da7-80ea-aa142424e465" providerId="ADAL" clId="{0E62A2F5-2326-4AEA-B651-BBAC35878FE3}" dt="2025-04-27T08:05:12.474" v="3045" actId="20577"/>
      <pc:docMkLst>
        <pc:docMk/>
      </pc:docMkLst>
      <pc:sldChg chg="modNotesTx">
        <pc:chgData name="Weixuan Huang" userId="45f9d4c7-34c1-4da7-80ea-aa142424e465" providerId="ADAL" clId="{0E62A2F5-2326-4AEA-B651-BBAC35878FE3}" dt="2025-04-27T07:40:38.452" v="626" actId="20577"/>
        <pc:sldMkLst>
          <pc:docMk/>
          <pc:sldMk cId="0" sldId="256"/>
        </pc:sldMkLst>
      </pc:sldChg>
      <pc:sldChg chg="modNotesTx">
        <pc:chgData name="Weixuan Huang" userId="45f9d4c7-34c1-4da7-80ea-aa142424e465" providerId="ADAL" clId="{0E62A2F5-2326-4AEA-B651-BBAC35878FE3}" dt="2025-04-27T07:44:17.967" v="1282" actId="5793"/>
        <pc:sldMkLst>
          <pc:docMk/>
          <pc:sldMk cId="0" sldId="257"/>
        </pc:sldMkLst>
      </pc:sldChg>
      <pc:sldChg chg="addSp delSp modSp mod modNotesTx">
        <pc:chgData name="Weixuan Huang" userId="45f9d4c7-34c1-4da7-80ea-aa142424e465" providerId="ADAL" clId="{0E62A2F5-2326-4AEA-B651-BBAC35878FE3}" dt="2025-04-27T08:05:12.474" v="3045" actId="20577"/>
        <pc:sldMkLst>
          <pc:docMk/>
          <pc:sldMk cId="0" sldId="260"/>
        </pc:sldMkLst>
        <pc:spChg chg="mod">
          <ac:chgData name="Weixuan Huang" userId="45f9d4c7-34c1-4da7-80ea-aa142424e465" providerId="ADAL" clId="{0E62A2F5-2326-4AEA-B651-BBAC35878FE3}" dt="2025-04-27T07:11:31.767" v="51" actId="20577"/>
          <ac:spMkLst>
            <pc:docMk/>
            <pc:sldMk cId="0" sldId="260"/>
            <ac:spMk id="2" creationId="{00000000-0000-0000-0000-000000000000}"/>
          </ac:spMkLst>
        </pc:spChg>
        <pc:spChg chg="add del mod">
          <ac:chgData name="Weixuan Huang" userId="45f9d4c7-34c1-4da7-80ea-aa142424e465" providerId="ADAL" clId="{0E62A2F5-2326-4AEA-B651-BBAC35878FE3}" dt="2025-04-27T07:10:14.059" v="21" actId="20577"/>
          <ac:spMkLst>
            <pc:docMk/>
            <pc:sldMk cId="0" sldId="260"/>
            <ac:spMk id="4" creationId="{00000000-0000-0000-0000-000000000000}"/>
          </ac:spMkLst>
        </pc:spChg>
        <pc:spChg chg="mod">
          <ac:chgData name="Weixuan Huang" userId="45f9d4c7-34c1-4da7-80ea-aa142424e465" providerId="ADAL" clId="{0E62A2F5-2326-4AEA-B651-BBAC35878FE3}" dt="2025-04-27T07:58:37.514" v="2092" actId="20577"/>
          <ac:spMkLst>
            <pc:docMk/>
            <pc:sldMk cId="0" sldId="260"/>
            <ac:spMk id="16" creationId="{00000000-0000-0000-0000-000000000000}"/>
          </ac:spMkLst>
        </pc:spChg>
        <pc:spChg chg="mod">
          <ac:chgData name="Weixuan Huang" userId="45f9d4c7-34c1-4da7-80ea-aa142424e465" providerId="ADAL" clId="{0E62A2F5-2326-4AEA-B651-BBAC35878FE3}" dt="2025-04-27T08:00:42.554" v="2407" actId="20577"/>
          <ac:spMkLst>
            <pc:docMk/>
            <pc:sldMk cId="0" sldId="260"/>
            <ac:spMk id="21" creationId="{12FC184B-64D0-160C-7707-6C1E8A7A46E7}"/>
          </ac:spMkLst>
        </pc:spChg>
        <pc:picChg chg="mod">
          <ac:chgData name="Weixuan Huang" userId="45f9d4c7-34c1-4da7-80ea-aa142424e465" providerId="ADAL" clId="{0E62A2F5-2326-4AEA-B651-BBAC35878FE3}" dt="2025-04-27T07:10:09.458" v="19" actId="688"/>
          <ac:picMkLst>
            <pc:docMk/>
            <pc:sldMk cId="0" sldId="260"/>
            <ac:picMk id="23" creationId="{07EDF193-620B-F1CD-17E8-7307CB758CAB}"/>
          </ac:picMkLst>
        </pc:picChg>
      </pc:sldChg>
      <pc:sldChg chg="modSp mod">
        <pc:chgData name="Weixuan Huang" userId="45f9d4c7-34c1-4da7-80ea-aa142424e465" providerId="ADAL" clId="{0E62A2F5-2326-4AEA-B651-BBAC35878FE3}" dt="2025-04-27T07:11:36.100" v="53" actId="20577"/>
        <pc:sldMkLst>
          <pc:docMk/>
          <pc:sldMk cId="473342234" sldId="284"/>
        </pc:sldMkLst>
        <pc:spChg chg="mod">
          <ac:chgData name="Weixuan Huang" userId="45f9d4c7-34c1-4da7-80ea-aa142424e465" providerId="ADAL" clId="{0E62A2F5-2326-4AEA-B651-BBAC35878FE3}" dt="2025-04-27T07:08:56.161" v="2" actId="1076"/>
          <ac:spMkLst>
            <pc:docMk/>
            <pc:sldMk cId="473342234" sldId="284"/>
            <ac:spMk id="3" creationId="{9E3F616B-2ECD-0419-E637-418DDEDDBF65}"/>
          </ac:spMkLst>
        </pc:spChg>
        <pc:spChg chg="mod">
          <ac:chgData name="Weixuan Huang" userId="45f9d4c7-34c1-4da7-80ea-aa142424e465" providerId="ADAL" clId="{0E62A2F5-2326-4AEA-B651-BBAC35878FE3}" dt="2025-04-27T07:11:36.100" v="53" actId="20577"/>
          <ac:spMkLst>
            <pc:docMk/>
            <pc:sldMk cId="473342234" sldId="284"/>
            <ac:spMk id="15" creationId="{53014D65-C525-1906-BAE1-528026109BD3}"/>
          </ac:spMkLst>
        </pc:spChg>
      </pc:sldChg>
      <pc:sldChg chg="ord modNotesTx">
        <pc:chgData name="Weixuan Huang" userId="45f9d4c7-34c1-4da7-80ea-aa142424e465" providerId="ADAL" clId="{0E62A2F5-2326-4AEA-B651-BBAC35878FE3}" dt="2025-04-27T07:58:11.914" v="2045" actId="20577"/>
        <pc:sldMkLst>
          <pc:docMk/>
          <pc:sldMk cId="4026650830" sldId="290"/>
        </pc:sldMkLst>
      </pc:sldChg>
      <pc:sldChg chg="new del">
        <pc:chgData name="Weixuan Huang" userId="45f9d4c7-34c1-4da7-80ea-aa142424e465" providerId="ADAL" clId="{0E62A2F5-2326-4AEA-B651-BBAC35878FE3}" dt="2025-04-27T06:51:58.237" v="1" actId="47"/>
        <pc:sldMkLst>
          <pc:docMk/>
          <pc:sldMk cId="659927636" sldId="292"/>
        </pc:sldMkLst>
      </pc:sldChg>
      <pc:sldChg chg="add del setBg">
        <pc:chgData name="Weixuan Huang" userId="45f9d4c7-34c1-4da7-80ea-aa142424e465" providerId="ADAL" clId="{0E62A2F5-2326-4AEA-B651-BBAC35878FE3}" dt="2025-04-27T07:25:33.638" v="55" actId="47"/>
        <pc:sldMkLst>
          <pc:docMk/>
          <pc:sldMk cId="1597574490" sldId="293"/>
        </pc:sldMkLst>
      </pc:sldChg>
      <pc:sldChg chg="modSp mod modShow modNotesTx">
        <pc:chgData name="Weixuan Huang" userId="45f9d4c7-34c1-4da7-80ea-aa142424e465" providerId="ADAL" clId="{0E62A2F5-2326-4AEA-B651-BBAC35878FE3}" dt="2025-04-27T07:47:38.940" v="1776" actId="20577"/>
        <pc:sldMkLst>
          <pc:docMk/>
          <pc:sldMk cId="1572333527" sldId="294"/>
        </pc:sldMkLst>
        <pc:spChg chg="mod">
          <ac:chgData name="Weixuan Huang" userId="45f9d4c7-34c1-4da7-80ea-aa142424e465" providerId="ADAL" clId="{0E62A2F5-2326-4AEA-B651-BBAC35878FE3}" dt="2025-04-27T07:26:01.764" v="78" actId="20577"/>
          <ac:spMkLst>
            <pc:docMk/>
            <pc:sldMk cId="1572333527" sldId="294"/>
            <ac:spMk id="16" creationId="{431CD601-9BD5-3F68-715A-B15C9ECDBCED}"/>
          </ac:spMkLst>
        </pc:spChg>
        <pc:spChg chg="mod">
          <ac:chgData name="Weixuan Huang" userId="45f9d4c7-34c1-4da7-80ea-aa142424e465" providerId="ADAL" clId="{0E62A2F5-2326-4AEA-B651-BBAC35878FE3}" dt="2025-04-27T07:26:16.317" v="79" actId="20577"/>
          <ac:spMkLst>
            <pc:docMk/>
            <pc:sldMk cId="1572333527" sldId="294"/>
            <ac:spMk id="20" creationId="{E26D702E-6F0F-9E19-D228-2C1521562352}"/>
          </ac:spMkLst>
        </pc:spChg>
      </pc:sldChg>
    </pc:docChg>
  </pc:docChgLst>
  <pc:docChgLst>
    <pc:chgData name="Sandy Ong" userId="S::sandy_ong@singaporeair.com.sg::0ac25eb6-bbc4-46e9-9803-43a978d7d43c" providerId="AD" clId="Web-{7EAE8430-3108-4803-A266-159B7F7A7816}"/>
    <pc:docChg chg="addSld modSld">
      <pc:chgData name="Sandy Ong" userId="S::sandy_ong@singaporeair.com.sg::0ac25eb6-bbc4-46e9-9803-43a978d7d43c" providerId="AD" clId="Web-{7EAE8430-3108-4803-A266-159B7F7A7816}" dt="2025-04-28T06:49:13.334" v="196" actId="20577"/>
      <pc:docMkLst>
        <pc:docMk/>
      </pc:docMkLst>
      <pc:sldChg chg="addSp delSp modSp mod modShow">
        <pc:chgData name="Sandy Ong" userId="S::sandy_ong@singaporeair.com.sg::0ac25eb6-bbc4-46e9-9803-43a978d7d43c" providerId="AD" clId="Web-{7EAE8430-3108-4803-A266-159B7F7A7816}" dt="2025-04-28T06:47:29.268" v="177" actId="1076"/>
        <pc:sldMkLst>
          <pc:docMk/>
          <pc:sldMk cId="3094202378" sldId="291"/>
        </pc:sldMkLst>
        <pc:spChg chg="mod">
          <ac:chgData name="Sandy Ong" userId="S::sandy_ong@singaporeair.com.sg::0ac25eb6-bbc4-46e9-9803-43a978d7d43c" providerId="AD" clId="Web-{7EAE8430-3108-4803-A266-159B7F7A7816}" dt="2025-04-28T06:43:24.932" v="50" actId="20577"/>
          <ac:spMkLst>
            <pc:docMk/>
            <pc:sldMk cId="3094202378" sldId="291"/>
            <ac:spMk id="3" creationId="{B6657C45-A12C-3057-D817-2F979649BCB8}"/>
          </ac:spMkLst>
        </pc:spChg>
        <pc:spChg chg="del mod">
          <ac:chgData name="Sandy Ong" userId="S::sandy_ong@singaporeair.com.sg::0ac25eb6-bbc4-46e9-9803-43a978d7d43c" providerId="AD" clId="Web-{7EAE8430-3108-4803-A266-159B7F7A7816}" dt="2025-04-28T06:43:15.416" v="43"/>
          <ac:spMkLst>
            <pc:docMk/>
            <pc:sldMk cId="3094202378" sldId="291"/>
            <ac:spMk id="4" creationId="{A935D36F-6D18-3676-305A-5BB6F57E9671}"/>
          </ac:spMkLst>
        </pc:spChg>
        <pc:spChg chg="add mod">
          <ac:chgData name="Sandy Ong" userId="S::sandy_ong@singaporeair.com.sg::0ac25eb6-bbc4-46e9-9803-43a978d7d43c" providerId="AD" clId="Web-{7EAE8430-3108-4803-A266-159B7F7A7816}" dt="2025-04-28T06:47:22.908" v="174" actId="1076"/>
          <ac:spMkLst>
            <pc:docMk/>
            <pc:sldMk cId="3094202378" sldId="291"/>
            <ac:spMk id="6" creationId="{AF4DC057-4092-CC0C-916A-2BAC4F9641DF}"/>
          </ac:spMkLst>
        </pc:spChg>
        <pc:spChg chg="add mod">
          <ac:chgData name="Sandy Ong" userId="S::sandy_ong@singaporeair.com.sg::0ac25eb6-bbc4-46e9-9803-43a978d7d43c" providerId="AD" clId="Web-{7EAE8430-3108-4803-A266-159B7F7A7816}" dt="2025-04-28T06:47:22.908" v="175" actId="1076"/>
          <ac:spMkLst>
            <pc:docMk/>
            <pc:sldMk cId="3094202378" sldId="291"/>
            <ac:spMk id="7" creationId="{586A4F31-B3E5-63E7-743D-54DC49D71D48}"/>
          </ac:spMkLst>
        </pc:spChg>
        <pc:spChg chg="add mod">
          <ac:chgData name="Sandy Ong" userId="S::sandy_ong@singaporeair.com.sg::0ac25eb6-bbc4-46e9-9803-43a978d7d43c" providerId="AD" clId="Web-{7EAE8430-3108-4803-A266-159B7F7A7816}" dt="2025-04-28T06:47:29.268" v="177" actId="1076"/>
          <ac:spMkLst>
            <pc:docMk/>
            <pc:sldMk cId="3094202378" sldId="291"/>
            <ac:spMk id="8" creationId="{0FFEC56B-2813-7BD5-AFEC-55435B74C426}"/>
          </ac:spMkLst>
        </pc:spChg>
        <pc:spChg chg="add mod">
          <ac:chgData name="Sandy Ong" userId="S::sandy_ong@singaporeair.com.sg::0ac25eb6-bbc4-46e9-9803-43a978d7d43c" providerId="AD" clId="Web-{7EAE8430-3108-4803-A266-159B7F7A7816}" dt="2025-04-28T06:47:22.924" v="176" actId="1076"/>
          <ac:spMkLst>
            <pc:docMk/>
            <pc:sldMk cId="3094202378" sldId="291"/>
            <ac:spMk id="9" creationId="{A38A6BC9-980B-95F5-E68E-043EC7112885}"/>
          </ac:spMkLst>
        </pc:spChg>
      </pc:sldChg>
      <pc:sldChg chg="add replId">
        <pc:chgData name="Sandy Ong" userId="S::sandy_ong@singaporeair.com.sg::0ac25eb6-bbc4-46e9-9803-43a978d7d43c" providerId="AD" clId="Web-{7EAE8430-3108-4803-A266-159B7F7A7816}" dt="2025-04-28T06:42:52.040" v="28"/>
        <pc:sldMkLst>
          <pc:docMk/>
          <pc:sldMk cId="2209489559" sldId="295"/>
        </pc:sldMkLst>
      </pc:sldChg>
      <pc:sldChg chg="modSp add replId">
        <pc:chgData name="Sandy Ong" userId="S::sandy_ong@singaporeair.com.sg::0ac25eb6-bbc4-46e9-9803-43a978d7d43c" providerId="AD" clId="Web-{7EAE8430-3108-4803-A266-159B7F7A7816}" dt="2025-04-28T06:49:13.334" v="196" actId="20577"/>
        <pc:sldMkLst>
          <pc:docMk/>
          <pc:sldMk cId="1850142330" sldId="296"/>
        </pc:sldMkLst>
        <pc:spChg chg="mod">
          <ac:chgData name="Sandy Ong" userId="S::sandy_ong@singaporeair.com.sg::0ac25eb6-bbc4-46e9-9803-43a978d7d43c" providerId="AD" clId="Web-{7EAE8430-3108-4803-A266-159B7F7A7816}" dt="2025-04-28T06:49:13.334" v="196" actId="20577"/>
          <ac:spMkLst>
            <pc:docMk/>
            <pc:sldMk cId="1850142330" sldId="296"/>
            <ac:spMk id="6" creationId="{C56B2D8A-5DB6-3D06-01AC-2367CC84491B}"/>
          </ac:spMkLst>
        </pc:spChg>
      </pc:sldChg>
    </pc:docChg>
  </pc:docChgLst>
  <pc:docChgLst>
    <pc:chgData name="Sahil Sharma" userId="S::sahil_sharma@singaporeair.com.sg::b1fab8c0-af4b-48e0-9171-b7e61e058637" providerId="AD" clId="Web-{7E527672-8655-450C-A9E3-9BECDBA0377E}"/>
    <pc:docChg chg="modSld">
      <pc:chgData name="Sahil Sharma" userId="S::sahil_sharma@singaporeair.com.sg::b1fab8c0-af4b-48e0-9171-b7e61e058637" providerId="AD" clId="Web-{7E527672-8655-450C-A9E3-9BECDBA0377E}" dt="2025-04-27T09:00:48.470" v="4" actId="1076"/>
      <pc:docMkLst>
        <pc:docMk/>
      </pc:docMkLst>
      <pc:sldChg chg="addSp delSp modSp addAnim delAnim">
        <pc:chgData name="Sahil Sharma" userId="S::sahil_sharma@singaporeair.com.sg::b1fab8c0-af4b-48e0-9171-b7e61e058637" providerId="AD" clId="Web-{7E527672-8655-450C-A9E3-9BECDBA0377E}" dt="2025-04-27T09:00:48.470" v="4" actId="1076"/>
        <pc:sldMkLst>
          <pc:docMk/>
          <pc:sldMk cId="1342376504" sldId="287"/>
        </pc:sldMkLst>
        <pc:spChg chg="del mod">
          <ac:chgData name="Sahil Sharma" userId="S::sahil_sharma@singaporeair.com.sg::b1fab8c0-af4b-48e0-9171-b7e61e058637" providerId="AD" clId="Web-{7E527672-8655-450C-A9E3-9BECDBA0377E}" dt="2025-04-27T09:00:14.843" v="2"/>
          <ac:spMkLst>
            <pc:docMk/>
            <pc:sldMk cId="1342376504" sldId="287"/>
            <ac:spMk id="3" creationId="{6AC15371-3E67-D9AD-FE30-707643C01CBA}"/>
          </ac:spMkLst>
        </pc:spChg>
        <pc:picChg chg="add mod">
          <ac:chgData name="Sahil Sharma" userId="S::sahil_sharma@singaporeair.com.sg::b1fab8c0-af4b-48e0-9171-b7e61e058637" providerId="AD" clId="Web-{7E527672-8655-450C-A9E3-9BECDBA0377E}" dt="2025-04-27T09:00:48.470" v="4" actId="1076"/>
          <ac:picMkLst>
            <pc:docMk/>
            <pc:sldMk cId="1342376504" sldId="287"/>
            <ac:picMk id="5" creationId="{4ED882A4-4410-BA2A-C6FB-37A790DD37C1}"/>
          </ac:picMkLst>
        </pc:picChg>
        <pc:picChg chg="del">
          <ac:chgData name="Sahil Sharma" userId="S::sahil_sharma@singaporeair.com.sg::b1fab8c0-af4b-48e0-9171-b7e61e058637" providerId="AD" clId="Web-{7E527672-8655-450C-A9E3-9BECDBA0377E}" dt="2025-04-27T09:00:09.812" v="0"/>
          <ac:picMkLst>
            <pc:docMk/>
            <pc:sldMk cId="1342376504" sldId="287"/>
            <ac:picMk id="6" creationId="{0507E410-7432-2AF4-534E-26BEE67AE30B}"/>
          </ac:picMkLst>
        </pc:picChg>
      </pc:sldChg>
    </pc:docChg>
  </pc:docChgLst>
  <pc:docChgLst>
    <pc:chgData name="Sahil Sharma" userId="S::sahil_sharma@singaporeair.com.sg::b1fab8c0-af4b-48e0-9171-b7e61e058637" providerId="AD" clId="Web-{27C00049-F0E5-45A2-B6C0-EB2007F4EEE7}"/>
    <pc:docChg chg="modSld">
      <pc:chgData name="Sahil Sharma" userId="S::sahil_sharma@singaporeair.com.sg::b1fab8c0-af4b-48e0-9171-b7e61e058637" providerId="AD" clId="Web-{27C00049-F0E5-45A2-B6C0-EB2007F4EEE7}" dt="2025-04-27T07:15:50.678" v="58" actId="20577"/>
      <pc:docMkLst>
        <pc:docMk/>
      </pc:docMkLst>
      <pc:sldChg chg="modSp">
        <pc:chgData name="Sahil Sharma" userId="S::sahil_sharma@singaporeair.com.sg::b1fab8c0-af4b-48e0-9171-b7e61e058637" providerId="AD" clId="Web-{27C00049-F0E5-45A2-B6C0-EB2007F4EEE7}" dt="2025-04-27T07:15:50.678" v="58" actId="20577"/>
        <pc:sldMkLst>
          <pc:docMk/>
          <pc:sldMk cId="0" sldId="256"/>
        </pc:sldMkLst>
        <pc:spChg chg="mod">
          <ac:chgData name="Sahil Sharma" userId="S::sahil_sharma@singaporeair.com.sg::b1fab8c0-af4b-48e0-9171-b7e61e058637" providerId="AD" clId="Web-{27C00049-F0E5-45A2-B6C0-EB2007F4EEE7}" dt="2025-04-27T07:15:50.678" v="58" actId="20577"/>
          <ac:spMkLst>
            <pc:docMk/>
            <pc:sldMk cId="0" sldId="256"/>
            <ac:spMk id="4" creationId="{00000000-0000-0000-0000-000000000000}"/>
          </ac:spMkLst>
        </pc:spChg>
      </pc:sldChg>
      <pc:sldChg chg="addSp delSp modSp">
        <pc:chgData name="Sahil Sharma" userId="S::sahil_sharma@singaporeair.com.sg::b1fab8c0-af4b-48e0-9171-b7e61e058637" providerId="AD" clId="Web-{27C00049-F0E5-45A2-B6C0-EB2007F4EEE7}" dt="2025-04-27T07:11:01.135" v="49" actId="20577"/>
        <pc:sldMkLst>
          <pc:docMk/>
          <pc:sldMk cId="473342234" sldId="284"/>
        </pc:sldMkLst>
        <pc:spChg chg="mod">
          <ac:chgData name="Sahil Sharma" userId="S::sahil_sharma@singaporeair.com.sg::b1fab8c0-af4b-48e0-9171-b7e61e058637" providerId="AD" clId="Web-{27C00049-F0E5-45A2-B6C0-EB2007F4EEE7}" dt="2025-04-27T07:11:01.135" v="49" actId="20577"/>
          <ac:spMkLst>
            <pc:docMk/>
            <pc:sldMk cId="473342234" sldId="284"/>
            <ac:spMk id="2" creationId="{939C21A6-D6A1-DEC7-03FA-FB202A10595D}"/>
          </ac:spMkLst>
        </pc:spChg>
        <pc:spChg chg="add del mod">
          <ac:chgData name="Sahil Sharma" userId="S::sahil_sharma@singaporeair.com.sg::b1fab8c0-af4b-48e0-9171-b7e61e058637" providerId="AD" clId="Web-{27C00049-F0E5-45A2-B6C0-EB2007F4EEE7}" dt="2025-04-27T07:10:56.869" v="41"/>
          <ac:spMkLst>
            <pc:docMk/>
            <pc:sldMk cId="473342234" sldId="284"/>
            <ac:spMk id="3" creationId="{9E3F616B-2ECD-0419-E637-418DDEDDBF65}"/>
          </ac:spMkLst>
        </pc:spChg>
        <pc:picChg chg="mod">
          <ac:chgData name="Sahil Sharma" userId="S::sahil_sharma@singaporeair.com.sg::b1fab8c0-af4b-48e0-9171-b7e61e058637" providerId="AD" clId="Web-{27C00049-F0E5-45A2-B6C0-EB2007F4EEE7}" dt="2025-04-27T07:10:53.056" v="30" actId="14100"/>
          <ac:picMkLst>
            <pc:docMk/>
            <pc:sldMk cId="473342234" sldId="284"/>
            <ac:picMk id="9" creationId="{58D8126B-18CB-6758-1BBE-A2EE9484E8D4}"/>
          </ac:picMkLst>
        </pc:picChg>
      </pc:sldChg>
    </pc:docChg>
  </pc:docChgLst>
  <pc:docChgLst>
    <pc:chgData name="Sandy Ong" userId="S::sandy_ong@singaporeair.com.sg::0ac25eb6-bbc4-46e9-9803-43a978d7d43c" providerId="AD" clId="Web-{9D17B700-03C3-41B8-AE9E-156EDB9E343B}"/>
    <pc:docChg chg="modSld">
      <pc:chgData name="Sandy Ong" userId="S::sandy_ong@singaporeair.com.sg::0ac25eb6-bbc4-46e9-9803-43a978d7d43c" providerId="AD" clId="Web-{9D17B700-03C3-41B8-AE9E-156EDB9E343B}" dt="2025-04-27T08:11:08.578" v="227" actId="14100"/>
      <pc:docMkLst>
        <pc:docMk/>
      </pc:docMkLst>
      <pc:sldChg chg="modSp">
        <pc:chgData name="Sandy Ong" userId="S::sandy_ong@singaporeair.com.sg::0ac25eb6-bbc4-46e9-9803-43a978d7d43c" providerId="AD" clId="Web-{9D17B700-03C3-41B8-AE9E-156EDB9E343B}" dt="2025-04-27T07:42:54.029" v="1" actId="1076"/>
        <pc:sldMkLst>
          <pc:docMk/>
          <pc:sldMk cId="0" sldId="256"/>
        </pc:sldMkLst>
        <pc:spChg chg="mod">
          <ac:chgData name="Sandy Ong" userId="S::sandy_ong@singaporeair.com.sg::0ac25eb6-bbc4-46e9-9803-43a978d7d43c" providerId="AD" clId="Web-{9D17B700-03C3-41B8-AE9E-156EDB9E343B}" dt="2025-04-27T07:42:54.029" v="1" actId="1076"/>
          <ac:spMkLst>
            <pc:docMk/>
            <pc:sldMk cId="0" sldId="256"/>
            <ac:spMk id="3" creationId="{00000000-0000-0000-0000-000000000000}"/>
          </ac:spMkLst>
        </pc:spChg>
      </pc:sldChg>
      <pc:sldChg chg="addSp delSp modSp">
        <pc:chgData name="Sandy Ong" userId="S::sandy_ong@singaporeair.com.sg::0ac25eb6-bbc4-46e9-9803-43a978d7d43c" providerId="AD" clId="Web-{9D17B700-03C3-41B8-AE9E-156EDB9E343B}" dt="2025-04-27T08:07:45.153" v="191" actId="1076"/>
        <pc:sldMkLst>
          <pc:docMk/>
          <pc:sldMk cId="0" sldId="260"/>
        </pc:sldMkLst>
        <pc:spChg chg="mod">
          <ac:chgData name="Sandy Ong" userId="S::sandy_ong@singaporeair.com.sg::0ac25eb6-bbc4-46e9-9803-43a978d7d43c" providerId="AD" clId="Web-{9D17B700-03C3-41B8-AE9E-156EDB9E343B}" dt="2025-04-27T08:07:45.153" v="191" actId="1076"/>
          <ac:spMkLst>
            <pc:docMk/>
            <pc:sldMk cId="0" sldId="260"/>
            <ac:spMk id="4" creationId="{00000000-0000-0000-0000-000000000000}"/>
          </ac:spMkLst>
        </pc:spChg>
        <pc:spChg chg="mod">
          <ac:chgData name="Sandy Ong" userId="S::sandy_ong@singaporeair.com.sg::0ac25eb6-bbc4-46e9-9803-43a978d7d43c" providerId="AD" clId="Web-{9D17B700-03C3-41B8-AE9E-156EDB9E343B}" dt="2025-04-27T08:07:25.340" v="188" actId="1076"/>
          <ac:spMkLst>
            <pc:docMk/>
            <pc:sldMk cId="0" sldId="260"/>
            <ac:spMk id="6" creationId="{00000000-0000-0000-0000-000000000000}"/>
          </ac:spMkLst>
        </pc:spChg>
        <pc:spChg chg="add del mod">
          <ac:chgData name="Sandy Ong" userId="S::sandy_ong@singaporeair.com.sg::0ac25eb6-bbc4-46e9-9803-43a978d7d43c" providerId="AD" clId="Web-{9D17B700-03C3-41B8-AE9E-156EDB9E343B}" dt="2025-04-27T07:59:25.536" v="108"/>
          <ac:spMkLst>
            <pc:docMk/>
            <pc:sldMk cId="0" sldId="260"/>
            <ac:spMk id="9" creationId="{12254C0A-17C3-9FAB-E363-286122E3C61C}"/>
          </ac:spMkLst>
        </pc:spChg>
        <pc:spChg chg="del">
          <ac:chgData name="Sandy Ong" userId="S::sandy_ong@singaporeair.com.sg::0ac25eb6-bbc4-46e9-9803-43a978d7d43c" providerId="AD" clId="Web-{9D17B700-03C3-41B8-AE9E-156EDB9E343B}" dt="2025-04-27T07:48:29.580" v="72"/>
          <ac:spMkLst>
            <pc:docMk/>
            <pc:sldMk cId="0" sldId="260"/>
            <ac:spMk id="17" creationId="{00000000-0000-0000-0000-000000000000}"/>
          </ac:spMkLst>
        </pc:spChg>
        <pc:spChg chg="del mod">
          <ac:chgData name="Sandy Ong" userId="S::sandy_ong@singaporeair.com.sg::0ac25eb6-bbc4-46e9-9803-43a978d7d43c" providerId="AD" clId="Web-{9D17B700-03C3-41B8-AE9E-156EDB9E343B}" dt="2025-04-27T07:48:36.174" v="77"/>
          <ac:spMkLst>
            <pc:docMk/>
            <pc:sldMk cId="0" sldId="260"/>
            <ac:spMk id="18" creationId="{00000000-0000-0000-0000-000000000000}"/>
          </ac:spMkLst>
        </pc:spChg>
        <pc:spChg chg="del">
          <ac:chgData name="Sandy Ong" userId="S::sandy_ong@singaporeair.com.sg::0ac25eb6-bbc4-46e9-9803-43a978d7d43c" providerId="AD" clId="Web-{9D17B700-03C3-41B8-AE9E-156EDB9E343B}" dt="2025-04-27T07:48:38.346" v="78"/>
          <ac:spMkLst>
            <pc:docMk/>
            <pc:sldMk cId="0" sldId="260"/>
            <ac:spMk id="19" creationId="{00000000-0000-0000-0000-000000000000}"/>
          </ac:spMkLst>
        </pc:spChg>
        <pc:spChg chg="mod">
          <ac:chgData name="Sandy Ong" userId="S::sandy_ong@singaporeair.com.sg::0ac25eb6-bbc4-46e9-9803-43a978d7d43c" providerId="AD" clId="Web-{9D17B700-03C3-41B8-AE9E-156EDB9E343B}" dt="2025-04-27T08:07:02.246" v="184" actId="1076"/>
          <ac:spMkLst>
            <pc:docMk/>
            <pc:sldMk cId="0" sldId="260"/>
            <ac:spMk id="21" creationId="{12FC184B-64D0-160C-7707-6C1E8A7A46E7}"/>
          </ac:spMkLst>
        </pc:spChg>
        <pc:picChg chg="add del mod">
          <ac:chgData name="Sandy Ong" userId="S::sandy_ong@singaporeair.com.sg::0ac25eb6-bbc4-46e9-9803-43a978d7d43c" providerId="AD" clId="Web-{9D17B700-03C3-41B8-AE9E-156EDB9E343B}" dt="2025-04-27T07:59:21.598" v="107"/>
          <ac:picMkLst>
            <pc:docMk/>
            <pc:sldMk cId="0" sldId="260"/>
            <ac:picMk id="8" creationId="{6DE8E705-5667-18B5-EFD7-4546A5ADDBED}"/>
          </ac:picMkLst>
        </pc:picChg>
        <pc:picChg chg="add del mod">
          <ac:chgData name="Sandy Ong" userId="S::sandy_ong@singaporeair.com.sg::0ac25eb6-bbc4-46e9-9803-43a978d7d43c" providerId="AD" clId="Web-{9D17B700-03C3-41B8-AE9E-156EDB9E343B}" dt="2025-04-27T07:58:39.395" v="99"/>
          <ac:picMkLst>
            <pc:docMk/>
            <pc:sldMk cId="0" sldId="260"/>
            <ac:picMk id="10" creationId="{E54FEE6B-2C95-BC2A-FDDE-ED47AC52BD75}"/>
          </ac:picMkLst>
        </pc:picChg>
        <pc:picChg chg="del">
          <ac:chgData name="Sandy Ong" userId="S::sandy_ong@singaporeair.com.sg::0ac25eb6-bbc4-46e9-9803-43a978d7d43c" providerId="AD" clId="Web-{9D17B700-03C3-41B8-AE9E-156EDB9E343B}" dt="2025-04-27T07:48:30.784" v="74"/>
          <ac:picMkLst>
            <pc:docMk/>
            <pc:sldMk cId="0" sldId="260"/>
            <ac:picMk id="11" creationId="{00000000-0000-0000-0000-000000000000}"/>
          </ac:picMkLst>
        </pc:picChg>
        <pc:picChg chg="del">
          <ac:chgData name="Sandy Ong" userId="S::sandy_ong@singaporeair.com.sg::0ac25eb6-bbc4-46e9-9803-43a978d7d43c" providerId="AD" clId="Web-{9D17B700-03C3-41B8-AE9E-156EDB9E343B}" dt="2025-04-27T07:48:29.580" v="73"/>
          <ac:picMkLst>
            <pc:docMk/>
            <pc:sldMk cId="0" sldId="260"/>
            <ac:picMk id="12" creationId="{00000000-0000-0000-0000-000000000000}"/>
          </ac:picMkLst>
        </pc:picChg>
        <pc:picChg chg="del">
          <ac:chgData name="Sandy Ong" userId="S::sandy_ong@singaporeair.com.sg::0ac25eb6-bbc4-46e9-9803-43a978d7d43c" providerId="AD" clId="Web-{9D17B700-03C3-41B8-AE9E-156EDB9E343B}" dt="2025-04-27T07:48:32.174" v="75"/>
          <ac:picMkLst>
            <pc:docMk/>
            <pc:sldMk cId="0" sldId="260"/>
            <ac:picMk id="13" creationId="{00000000-0000-0000-0000-000000000000}"/>
          </ac:picMkLst>
        </pc:picChg>
        <pc:picChg chg="add del">
          <ac:chgData name="Sandy Ong" userId="S::sandy_ong@singaporeair.com.sg::0ac25eb6-bbc4-46e9-9803-43a978d7d43c" providerId="AD" clId="Web-{9D17B700-03C3-41B8-AE9E-156EDB9E343B}" dt="2025-04-27T07:56:51.468" v="80"/>
          <ac:picMkLst>
            <pc:docMk/>
            <pc:sldMk cId="0" sldId="260"/>
            <ac:picMk id="14" creationId="{00000000-0000-0000-0000-000000000000}"/>
          </ac:picMkLst>
        </pc:picChg>
        <pc:picChg chg="add del mod">
          <ac:chgData name="Sandy Ong" userId="S::sandy_ong@singaporeair.com.sg::0ac25eb6-bbc4-46e9-9803-43a978d7d43c" providerId="AD" clId="Web-{9D17B700-03C3-41B8-AE9E-156EDB9E343B}" dt="2025-04-27T08:03:06.070" v="150"/>
          <ac:picMkLst>
            <pc:docMk/>
            <pc:sldMk cId="0" sldId="260"/>
            <ac:picMk id="15" creationId="{10619F84-5B6A-2C87-BA3B-2193F439574D}"/>
          </ac:picMkLst>
        </pc:picChg>
        <pc:picChg chg="add del mod">
          <ac:chgData name="Sandy Ong" userId="S::sandy_ong@singaporeair.com.sg::0ac25eb6-bbc4-46e9-9803-43a978d7d43c" providerId="AD" clId="Web-{9D17B700-03C3-41B8-AE9E-156EDB9E343B}" dt="2025-04-27T07:59:45.958" v="113"/>
          <ac:picMkLst>
            <pc:docMk/>
            <pc:sldMk cId="0" sldId="260"/>
            <ac:picMk id="20" creationId="{75A667BC-CF64-F788-DF47-9DDFB9D925C8}"/>
          </ac:picMkLst>
        </pc:picChg>
        <pc:picChg chg="del mod">
          <ac:chgData name="Sandy Ong" userId="S::sandy_ong@singaporeair.com.sg::0ac25eb6-bbc4-46e9-9803-43a978d7d43c" providerId="AD" clId="Web-{9D17B700-03C3-41B8-AE9E-156EDB9E343B}" dt="2025-04-27T08:03:45.055" v="156"/>
          <ac:picMkLst>
            <pc:docMk/>
            <pc:sldMk cId="0" sldId="260"/>
            <ac:picMk id="22" creationId="{2AF769E1-2656-DB74-1412-BEE25208F034}"/>
          </ac:picMkLst>
        </pc:picChg>
        <pc:picChg chg="del">
          <ac:chgData name="Sandy Ong" userId="S::sandy_ong@singaporeair.com.sg::0ac25eb6-bbc4-46e9-9803-43a978d7d43c" providerId="AD" clId="Web-{9D17B700-03C3-41B8-AE9E-156EDB9E343B}" dt="2025-04-27T07:47:04.970" v="38"/>
          <ac:picMkLst>
            <pc:docMk/>
            <pc:sldMk cId="0" sldId="260"/>
            <ac:picMk id="23" creationId="{07EDF193-620B-F1CD-17E8-7307CB758CAB}"/>
          </ac:picMkLst>
        </pc:picChg>
        <pc:picChg chg="del">
          <ac:chgData name="Sandy Ong" userId="S::sandy_ong@singaporeair.com.sg::0ac25eb6-bbc4-46e9-9803-43a978d7d43c" providerId="AD" clId="Web-{9D17B700-03C3-41B8-AE9E-156EDB9E343B}" dt="2025-04-27T08:00:12.412" v="118"/>
          <ac:picMkLst>
            <pc:docMk/>
            <pc:sldMk cId="0" sldId="260"/>
            <ac:picMk id="24" creationId="{C70D465D-382A-BBC3-6766-766334EFB69C}"/>
          </ac:picMkLst>
        </pc:picChg>
        <pc:picChg chg="del">
          <ac:chgData name="Sandy Ong" userId="S::sandy_ong@singaporeair.com.sg::0ac25eb6-bbc4-46e9-9803-43a978d7d43c" providerId="AD" clId="Web-{9D17B700-03C3-41B8-AE9E-156EDB9E343B}" dt="2025-04-27T08:00:10.990" v="117"/>
          <ac:picMkLst>
            <pc:docMk/>
            <pc:sldMk cId="0" sldId="260"/>
            <ac:picMk id="25" creationId="{234295F8-E62A-FB9E-4262-A0DBF3A62ECB}"/>
          </ac:picMkLst>
        </pc:picChg>
        <pc:picChg chg="add del mod">
          <ac:chgData name="Sandy Ong" userId="S::sandy_ong@singaporeair.com.sg::0ac25eb6-bbc4-46e9-9803-43a978d7d43c" providerId="AD" clId="Web-{9D17B700-03C3-41B8-AE9E-156EDB9E343B}" dt="2025-04-27T08:00:56.897" v="132"/>
          <ac:picMkLst>
            <pc:docMk/>
            <pc:sldMk cId="0" sldId="260"/>
            <ac:picMk id="26" creationId="{C610C934-9926-3058-CF5C-AE0E20FE782A}"/>
          </ac:picMkLst>
        </pc:picChg>
        <pc:picChg chg="add del mod">
          <ac:chgData name="Sandy Ong" userId="S::sandy_ong@singaporeair.com.sg::0ac25eb6-bbc4-46e9-9803-43a978d7d43c" providerId="AD" clId="Web-{9D17B700-03C3-41B8-AE9E-156EDB9E343B}" dt="2025-04-27T08:04:06.665" v="163"/>
          <ac:picMkLst>
            <pc:docMk/>
            <pc:sldMk cId="0" sldId="260"/>
            <ac:picMk id="27" creationId="{EB12A940-3E09-3977-A796-35946EB84B57}"/>
          </ac:picMkLst>
        </pc:picChg>
        <pc:picChg chg="add del mod">
          <ac:chgData name="Sandy Ong" userId="S::sandy_ong@singaporeair.com.sg::0ac25eb6-bbc4-46e9-9803-43a978d7d43c" providerId="AD" clId="Web-{9D17B700-03C3-41B8-AE9E-156EDB9E343B}" dt="2025-04-27T08:03:58.009" v="160"/>
          <ac:picMkLst>
            <pc:docMk/>
            <pc:sldMk cId="0" sldId="260"/>
            <ac:picMk id="28" creationId="{49619A68-F2EC-2EEB-1C22-A31D81F9877F}"/>
          </ac:picMkLst>
        </pc:picChg>
        <pc:picChg chg="add del mod">
          <ac:chgData name="Sandy Ong" userId="S::sandy_ong@singaporeair.com.sg::0ac25eb6-bbc4-46e9-9803-43a978d7d43c" providerId="AD" clId="Web-{9D17B700-03C3-41B8-AE9E-156EDB9E343B}" dt="2025-04-27T08:04:15.025" v="167"/>
          <ac:picMkLst>
            <pc:docMk/>
            <pc:sldMk cId="0" sldId="260"/>
            <ac:picMk id="29" creationId="{79B133DE-F275-12FA-7319-C96F9FD82520}"/>
          </ac:picMkLst>
        </pc:picChg>
        <pc:cxnChg chg="add mod">
          <ac:chgData name="Sandy Ong" userId="S::sandy_ong@singaporeair.com.sg::0ac25eb6-bbc4-46e9-9803-43a978d7d43c" providerId="AD" clId="Web-{9D17B700-03C3-41B8-AE9E-156EDB9E343B}" dt="2025-04-27T08:07:32.949" v="189" actId="14100"/>
          <ac:cxnSpMkLst>
            <pc:docMk/>
            <pc:sldMk cId="0" sldId="260"/>
            <ac:cxnSpMk id="30" creationId="{B231B496-10E9-599B-ED9D-46B068849784}"/>
          </ac:cxnSpMkLst>
        </pc:cxnChg>
        <pc:cxnChg chg="add mod">
          <ac:chgData name="Sandy Ong" userId="S::sandy_ong@singaporeair.com.sg::0ac25eb6-bbc4-46e9-9803-43a978d7d43c" providerId="AD" clId="Web-{9D17B700-03C3-41B8-AE9E-156EDB9E343B}" dt="2025-04-27T08:07:13.887" v="186" actId="14100"/>
          <ac:cxnSpMkLst>
            <pc:docMk/>
            <pc:sldMk cId="0" sldId="260"/>
            <ac:cxnSpMk id="31" creationId="{3A967D5C-3FBB-EA91-9655-D30174527772}"/>
          </ac:cxnSpMkLst>
        </pc:cxnChg>
        <pc:cxnChg chg="add mod">
          <ac:chgData name="Sandy Ong" userId="S::sandy_ong@singaporeair.com.sg::0ac25eb6-bbc4-46e9-9803-43a978d7d43c" providerId="AD" clId="Web-{9D17B700-03C3-41B8-AE9E-156EDB9E343B}" dt="2025-04-27T08:07:08.496" v="185" actId="1076"/>
          <ac:cxnSpMkLst>
            <pc:docMk/>
            <pc:sldMk cId="0" sldId="260"/>
            <ac:cxnSpMk id="32" creationId="{1C2E6FF9-78B4-D9CC-7CAA-C7F7EBB75B73}"/>
          </ac:cxnSpMkLst>
        </pc:cxnChg>
        <pc:cxnChg chg="add mod">
          <ac:chgData name="Sandy Ong" userId="S::sandy_ong@singaporeair.com.sg::0ac25eb6-bbc4-46e9-9803-43a978d7d43c" providerId="AD" clId="Web-{9D17B700-03C3-41B8-AE9E-156EDB9E343B}" dt="2025-04-27T08:07:18.902" v="187" actId="1076"/>
          <ac:cxnSpMkLst>
            <pc:docMk/>
            <pc:sldMk cId="0" sldId="260"/>
            <ac:cxnSpMk id="33" creationId="{22913FE3-63C4-97EE-EEAD-01F2F63F3226}"/>
          </ac:cxnSpMkLst>
        </pc:cxnChg>
        <pc:cxnChg chg="add mod">
          <ac:chgData name="Sandy Ong" userId="S::sandy_ong@singaporeair.com.sg::0ac25eb6-bbc4-46e9-9803-43a978d7d43c" providerId="AD" clId="Web-{9D17B700-03C3-41B8-AE9E-156EDB9E343B}" dt="2025-04-27T08:07:38.778" v="190" actId="1076"/>
          <ac:cxnSpMkLst>
            <pc:docMk/>
            <pc:sldMk cId="0" sldId="260"/>
            <ac:cxnSpMk id="34" creationId="{9C1D2FDB-4ED5-66EA-51C1-FB53A16D8C30}"/>
          </ac:cxnSpMkLst>
        </pc:cxnChg>
      </pc:sldChg>
      <pc:sldChg chg="addSp delSp modSp">
        <pc:chgData name="Sandy Ong" userId="S::sandy_ong@singaporeair.com.sg::0ac25eb6-bbc4-46e9-9803-43a978d7d43c" providerId="AD" clId="Web-{9D17B700-03C3-41B8-AE9E-156EDB9E343B}" dt="2025-04-27T08:11:08.578" v="227" actId="14100"/>
        <pc:sldMkLst>
          <pc:docMk/>
          <pc:sldMk cId="1572333527" sldId="294"/>
        </pc:sldMkLst>
        <pc:spChg chg="mod">
          <ac:chgData name="Sandy Ong" userId="S::sandy_ong@singaporeair.com.sg::0ac25eb6-bbc4-46e9-9803-43a978d7d43c" providerId="AD" clId="Web-{9D17B700-03C3-41B8-AE9E-156EDB9E343B}" dt="2025-04-27T08:09:55.514" v="215" actId="1076"/>
          <ac:spMkLst>
            <pc:docMk/>
            <pc:sldMk cId="1572333527" sldId="294"/>
            <ac:spMk id="2" creationId="{B3177D18-5FD7-27FE-1874-74C857E039BD}"/>
          </ac:spMkLst>
        </pc:spChg>
        <pc:spChg chg="add del mod">
          <ac:chgData name="Sandy Ong" userId="S::sandy_ong@singaporeair.com.sg::0ac25eb6-bbc4-46e9-9803-43a978d7d43c" providerId="AD" clId="Web-{9D17B700-03C3-41B8-AE9E-156EDB9E343B}" dt="2025-04-27T08:10:34.968" v="220"/>
          <ac:spMkLst>
            <pc:docMk/>
            <pc:sldMk cId="1572333527" sldId="294"/>
            <ac:spMk id="4" creationId="{6345F45D-5F87-C075-3B04-8CDDE613A787}"/>
          </ac:spMkLst>
        </pc:spChg>
        <pc:spChg chg="mod">
          <ac:chgData name="Sandy Ong" userId="S::sandy_ong@singaporeair.com.sg::0ac25eb6-bbc4-46e9-9803-43a978d7d43c" providerId="AD" clId="Web-{9D17B700-03C3-41B8-AE9E-156EDB9E343B}" dt="2025-04-27T08:09:19.638" v="205" actId="1076"/>
          <ac:spMkLst>
            <pc:docMk/>
            <pc:sldMk cId="1572333527" sldId="294"/>
            <ac:spMk id="15" creationId="{D47AA7A1-27AC-62DE-592F-813FC79E247D}"/>
          </ac:spMkLst>
        </pc:spChg>
        <pc:spChg chg="del">
          <ac:chgData name="Sandy Ong" userId="S::sandy_ong@singaporeair.com.sg::0ac25eb6-bbc4-46e9-9803-43a978d7d43c" providerId="AD" clId="Web-{9D17B700-03C3-41B8-AE9E-156EDB9E343B}" dt="2025-04-27T07:46:37.266" v="28"/>
          <ac:spMkLst>
            <pc:docMk/>
            <pc:sldMk cId="1572333527" sldId="294"/>
            <ac:spMk id="17" creationId="{F278E12C-4F97-8C88-0DB2-29A48126B74F}"/>
          </ac:spMkLst>
        </pc:spChg>
        <pc:spChg chg="del">
          <ac:chgData name="Sandy Ong" userId="S::sandy_ong@singaporeair.com.sg::0ac25eb6-bbc4-46e9-9803-43a978d7d43c" providerId="AD" clId="Web-{9D17B700-03C3-41B8-AE9E-156EDB9E343B}" dt="2025-04-27T07:46:37.266" v="27"/>
          <ac:spMkLst>
            <pc:docMk/>
            <pc:sldMk cId="1572333527" sldId="294"/>
            <ac:spMk id="18" creationId="{218D8364-9A69-21DA-1907-948DDD67025B}"/>
          </ac:spMkLst>
        </pc:spChg>
        <pc:spChg chg="del">
          <ac:chgData name="Sandy Ong" userId="S::sandy_ong@singaporeair.com.sg::0ac25eb6-bbc4-46e9-9803-43a978d7d43c" providerId="AD" clId="Web-{9D17B700-03C3-41B8-AE9E-156EDB9E343B}" dt="2025-04-27T07:46:39.407" v="32"/>
          <ac:spMkLst>
            <pc:docMk/>
            <pc:sldMk cId="1572333527" sldId="294"/>
            <ac:spMk id="19" creationId="{251C15D1-BECA-8BC8-2D5F-83AA1CE85D32}"/>
          </ac:spMkLst>
        </pc:spChg>
        <pc:picChg chg="add del mod">
          <ac:chgData name="Sandy Ong" userId="S::sandy_ong@singaporeair.com.sg::0ac25eb6-bbc4-46e9-9803-43a978d7d43c" providerId="AD" clId="Web-{9D17B700-03C3-41B8-AE9E-156EDB9E343B}" dt="2025-04-27T08:10:36.280" v="221"/>
          <ac:picMkLst>
            <pc:docMk/>
            <pc:sldMk cId="1572333527" sldId="294"/>
            <ac:picMk id="3" creationId="{35142C7B-E5E3-9E98-62F7-582C3559F4FD}"/>
          </ac:picMkLst>
        </pc:picChg>
        <pc:picChg chg="del">
          <ac:chgData name="Sandy Ong" userId="S::sandy_ong@singaporeair.com.sg::0ac25eb6-bbc4-46e9-9803-43a978d7d43c" providerId="AD" clId="Web-{9D17B700-03C3-41B8-AE9E-156EDB9E343B}" dt="2025-04-27T08:08:00.387" v="192"/>
          <ac:picMkLst>
            <pc:docMk/>
            <pc:sldMk cId="1572333527" sldId="294"/>
            <ac:picMk id="7" creationId="{4E5B41D2-7738-341A-7B7F-8F4537A2A0FD}"/>
          </ac:picMkLst>
        </pc:picChg>
        <pc:picChg chg="del">
          <ac:chgData name="Sandy Ong" userId="S::sandy_ong@singaporeair.com.sg::0ac25eb6-bbc4-46e9-9803-43a978d7d43c" providerId="AD" clId="Web-{9D17B700-03C3-41B8-AE9E-156EDB9E343B}" dt="2025-04-27T08:09:43.654" v="211"/>
          <ac:picMkLst>
            <pc:docMk/>
            <pc:sldMk cId="1572333527" sldId="294"/>
            <ac:picMk id="8" creationId="{3A2A290A-0591-9195-FE9B-36B52AB6E4BA}"/>
          </ac:picMkLst>
        </pc:picChg>
        <pc:picChg chg="del">
          <ac:chgData name="Sandy Ong" userId="S::sandy_ong@singaporeair.com.sg::0ac25eb6-bbc4-46e9-9803-43a978d7d43c" providerId="AD" clId="Web-{9D17B700-03C3-41B8-AE9E-156EDB9E343B}" dt="2025-04-27T08:08:02.184" v="194"/>
          <ac:picMkLst>
            <pc:docMk/>
            <pc:sldMk cId="1572333527" sldId="294"/>
            <ac:picMk id="9" creationId="{DF070281-6B12-D327-9D29-AD7CF517E59E}"/>
          </ac:picMkLst>
        </pc:picChg>
        <pc:picChg chg="del">
          <ac:chgData name="Sandy Ong" userId="S::sandy_ong@singaporeair.com.sg::0ac25eb6-bbc4-46e9-9803-43a978d7d43c" providerId="AD" clId="Web-{9D17B700-03C3-41B8-AE9E-156EDB9E343B}" dt="2025-04-27T07:45:43.359" v="8"/>
          <ac:picMkLst>
            <pc:docMk/>
            <pc:sldMk cId="1572333527" sldId="294"/>
            <ac:picMk id="10" creationId="{6D063A73-6E48-8A97-2603-02A12430ABB2}"/>
          </ac:picMkLst>
        </pc:picChg>
        <pc:picChg chg="del">
          <ac:chgData name="Sandy Ong" userId="S::sandy_ong@singaporeair.com.sg::0ac25eb6-bbc4-46e9-9803-43a978d7d43c" providerId="AD" clId="Web-{9D17B700-03C3-41B8-AE9E-156EDB9E343B}" dt="2025-04-27T07:46:37.266" v="31"/>
          <ac:picMkLst>
            <pc:docMk/>
            <pc:sldMk cId="1572333527" sldId="294"/>
            <ac:picMk id="11" creationId="{F91A6475-8BF1-3F9C-1DAF-F28ADC3B7962}"/>
          </ac:picMkLst>
        </pc:picChg>
        <pc:picChg chg="del">
          <ac:chgData name="Sandy Ong" userId="S::sandy_ong@singaporeair.com.sg::0ac25eb6-bbc4-46e9-9803-43a978d7d43c" providerId="AD" clId="Web-{9D17B700-03C3-41B8-AE9E-156EDB9E343B}" dt="2025-04-27T07:46:37.266" v="30"/>
          <ac:picMkLst>
            <pc:docMk/>
            <pc:sldMk cId="1572333527" sldId="294"/>
            <ac:picMk id="12" creationId="{4506D8FC-8228-2E64-184A-61D7078B78B6}"/>
          </ac:picMkLst>
        </pc:picChg>
        <pc:picChg chg="del">
          <ac:chgData name="Sandy Ong" userId="S::sandy_ong@singaporeair.com.sg::0ac25eb6-bbc4-46e9-9803-43a978d7d43c" providerId="AD" clId="Web-{9D17B700-03C3-41B8-AE9E-156EDB9E343B}" dt="2025-04-27T07:46:37.266" v="29"/>
          <ac:picMkLst>
            <pc:docMk/>
            <pc:sldMk cId="1572333527" sldId="294"/>
            <ac:picMk id="13" creationId="{C9DF1E36-593A-8F6D-977A-3F472F6AF5B0}"/>
          </ac:picMkLst>
        </pc:picChg>
        <pc:picChg chg="del">
          <ac:chgData name="Sandy Ong" userId="S::sandy_ong@singaporeair.com.sg::0ac25eb6-bbc4-46e9-9803-43a978d7d43c" providerId="AD" clId="Web-{9D17B700-03C3-41B8-AE9E-156EDB9E343B}" dt="2025-04-27T07:46:39.407" v="33"/>
          <ac:picMkLst>
            <pc:docMk/>
            <pc:sldMk cId="1572333527" sldId="294"/>
            <ac:picMk id="14" creationId="{4C62CD03-01E9-F62A-DF92-4E046EA7B7EF}"/>
          </ac:picMkLst>
        </pc:picChg>
        <pc:cxnChg chg="add mod">
          <ac:chgData name="Sandy Ong" userId="S::sandy_ong@singaporeair.com.sg::0ac25eb6-bbc4-46e9-9803-43a978d7d43c" providerId="AD" clId="Web-{9D17B700-03C3-41B8-AE9E-156EDB9E343B}" dt="2025-04-27T08:08:12.778" v="195" actId="14100"/>
          <ac:cxnSpMkLst>
            <pc:docMk/>
            <pc:sldMk cId="1572333527" sldId="294"/>
            <ac:cxnSpMk id="22" creationId="{54B1FB76-E8C5-21B4-86DE-A2A285C08DD7}"/>
          </ac:cxnSpMkLst>
        </pc:cxnChg>
        <pc:cxnChg chg="add del mod">
          <ac:chgData name="Sandy Ong" userId="S::sandy_ong@singaporeair.com.sg::0ac25eb6-bbc4-46e9-9803-43a978d7d43c" providerId="AD" clId="Web-{9D17B700-03C3-41B8-AE9E-156EDB9E343B}" dt="2025-04-27T08:09:31.451" v="207"/>
          <ac:cxnSpMkLst>
            <pc:docMk/>
            <pc:sldMk cId="1572333527" sldId="294"/>
            <ac:cxnSpMk id="24" creationId="{0DA52135-9D1F-D272-A8F8-8CB41969F5BB}"/>
          </ac:cxnSpMkLst>
        </pc:cxnChg>
        <pc:cxnChg chg="add mod">
          <ac:chgData name="Sandy Ong" userId="S::sandy_ong@singaporeair.com.sg::0ac25eb6-bbc4-46e9-9803-43a978d7d43c" providerId="AD" clId="Web-{9D17B700-03C3-41B8-AE9E-156EDB9E343B}" dt="2025-04-27T08:11:08.578" v="227" actId="14100"/>
          <ac:cxnSpMkLst>
            <pc:docMk/>
            <pc:sldMk cId="1572333527" sldId="294"/>
            <ac:cxnSpMk id="26" creationId="{BD3A5CBD-189A-3631-090E-FD64C5CA77BB}"/>
          </ac:cxnSpMkLst>
        </pc:cxnChg>
        <pc:cxnChg chg="add mod">
          <ac:chgData name="Sandy Ong" userId="S::sandy_ong@singaporeair.com.sg::0ac25eb6-bbc4-46e9-9803-43a978d7d43c" providerId="AD" clId="Web-{9D17B700-03C3-41B8-AE9E-156EDB9E343B}" dt="2025-04-27T08:09:47.342" v="212" actId="1076"/>
          <ac:cxnSpMkLst>
            <pc:docMk/>
            <pc:sldMk cId="1572333527" sldId="294"/>
            <ac:cxnSpMk id="28" creationId="{AB5D0C95-79DB-C434-3457-BCA66A7ECD9A}"/>
          </ac:cxnSpMkLst>
        </pc:cxnChg>
        <pc:cxnChg chg="add mod">
          <ac:chgData name="Sandy Ong" userId="S::sandy_ong@singaporeair.com.sg::0ac25eb6-bbc4-46e9-9803-43a978d7d43c" providerId="AD" clId="Web-{9D17B700-03C3-41B8-AE9E-156EDB9E343B}" dt="2025-04-27T08:10:55.624" v="226" actId="14100"/>
          <ac:cxnSpMkLst>
            <pc:docMk/>
            <pc:sldMk cId="1572333527" sldId="294"/>
            <ac:cxnSpMk id="29" creationId="{24130278-2648-4977-58C8-F0A65FC67135}"/>
          </ac:cxnSpMkLst>
        </pc:cxnChg>
      </pc:sldChg>
    </pc:docChg>
  </pc:docChgLst>
  <pc:docChgLst>
    <pc:chgData name="Sahil Sharma" userId="S::sahil_sharma@singaporeair.com.sg::b1fab8c0-af4b-48e0-9171-b7e61e058637" providerId="AD" clId="Web-{8F48B22F-7603-48F6-B239-B9A8C836B8AD}"/>
    <pc:docChg chg="modSld">
      <pc:chgData name="Sahil Sharma" userId="S::sahil_sharma@singaporeair.com.sg::b1fab8c0-af4b-48e0-9171-b7e61e058637" providerId="AD" clId="Web-{8F48B22F-7603-48F6-B239-B9A8C836B8AD}" dt="2025-04-24T08:57:51.773" v="16" actId="20577"/>
      <pc:docMkLst>
        <pc:docMk/>
      </pc:docMkLst>
      <pc:sldChg chg="modSp">
        <pc:chgData name="Sahil Sharma" userId="S::sahil_sharma@singaporeair.com.sg::b1fab8c0-af4b-48e0-9171-b7e61e058637" providerId="AD" clId="Web-{8F48B22F-7603-48F6-B239-B9A8C836B8AD}" dt="2025-04-24T08:57:51.773" v="16" actId="20577"/>
        <pc:sldMkLst>
          <pc:docMk/>
          <pc:sldMk cId="0" sldId="257"/>
        </pc:sldMkLst>
        <pc:spChg chg="mod">
          <ac:chgData name="Sahil Sharma" userId="S::sahil_sharma@singaporeair.com.sg::b1fab8c0-af4b-48e0-9171-b7e61e058637" providerId="AD" clId="Web-{8F48B22F-7603-48F6-B239-B9A8C836B8AD}" dt="2025-04-24T08:57:51.773" v="16" actId="20577"/>
          <ac:spMkLst>
            <pc:docMk/>
            <pc:sldMk cId="0" sldId="257"/>
            <ac:spMk id="5" creationId="{00000000-0000-0000-0000-000000000000}"/>
          </ac:spMkLst>
        </pc:spChg>
      </pc:sldChg>
      <pc:sldChg chg="modSp">
        <pc:chgData name="Sahil Sharma" userId="S::sahil_sharma@singaporeair.com.sg::b1fab8c0-af4b-48e0-9171-b7e61e058637" providerId="AD" clId="Web-{8F48B22F-7603-48F6-B239-B9A8C836B8AD}" dt="2025-04-24T08:55:04.380" v="5" actId="20577"/>
        <pc:sldMkLst>
          <pc:docMk/>
          <pc:sldMk cId="0" sldId="260"/>
        </pc:sldMkLst>
        <pc:spChg chg="mod">
          <ac:chgData name="Sahil Sharma" userId="S::sahil_sharma@singaporeair.com.sg::b1fab8c0-af4b-48e0-9171-b7e61e058637" providerId="AD" clId="Web-{8F48B22F-7603-48F6-B239-B9A8C836B8AD}" dt="2025-04-24T08:55:01.145" v="2" actId="20577"/>
          <ac:spMkLst>
            <pc:docMk/>
            <pc:sldMk cId="0" sldId="260"/>
            <ac:spMk id="5" creationId="{00000000-0000-0000-0000-000000000000}"/>
          </ac:spMkLst>
        </pc:spChg>
        <pc:spChg chg="mod">
          <ac:chgData name="Sahil Sharma" userId="S::sahil_sharma@singaporeair.com.sg::b1fab8c0-af4b-48e0-9171-b7e61e058637" providerId="AD" clId="Web-{8F48B22F-7603-48F6-B239-B9A8C836B8AD}" dt="2025-04-24T08:55:04.380" v="5" actId="20577"/>
          <ac:spMkLst>
            <pc:docMk/>
            <pc:sldMk cId="0" sldId="260"/>
            <ac:spMk id="6" creationId="{00000000-0000-0000-0000-000000000000}"/>
          </ac:spMkLst>
        </pc:spChg>
      </pc:sldChg>
    </pc:docChg>
  </pc:docChgLst>
  <pc:docChgLst>
    <pc:chgData name="Sandy Ong" userId="S::sandy_ong@singaporeair.com.sg::0ac25eb6-bbc4-46e9-9803-43a978d7d43c" providerId="AD" clId="Web-{4BE6A323-CD92-159D-BFF5-9302952894F4}"/>
    <pc:docChg chg="modSld">
      <pc:chgData name="Sandy Ong" userId="S::sandy_ong@singaporeair.com.sg::0ac25eb6-bbc4-46e9-9803-43a978d7d43c" providerId="AD" clId="Web-{4BE6A323-CD92-159D-BFF5-9302952894F4}" dt="2025-04-28T01:23:17.797" v="2" actId="20577"/>
      <pc:docMkLst>
        <pc:docMk/>
      </pc:docMkLst>
      <pc:sldChg chg="delSp">
        <pc:chgData name="Sandy Ong" userId="S::sandy_ong@singaporeair.com.sg::0ac25eb6-bbc4-46e9-9803-43a978d7d43c" providerId="AD" clId="Web-{4BE6A323-CD92-159D-BFF5-9302952894F4}" dt="2025-04-28T01:22:26.436" v="0"/>
        <pc:sldMkLst>
          <pc:docMk/>
          <pc:sldMk cId="0" sldId="260"/>
        </pc:sldMkLst>
        <pc:picChg chg="del">
          <ac:chgData name="Sandy Ong" userId="S::sandy_ong@singaporeair.com.sg::0ac25eb6-bbc4-46e9-9803-43a978d7d43c" providerId="AD" clId="Web-{4BE6A323-CD92-159D-BFF5-9302952894F4}" dt="2025-04-28T01:22:26.436" v="0"/>
          <ac:picMkLst>
            <pc:docMk/>
            <pc:sldMk cId="0" sldId="260"/>
            <ac:picMk id="7" creationId="{00000000-0000-0000-0000-000000000000}"/>
          </ac:picMkLst>
        </pc:picChg>
      </pc:sldChg>
      <pc:sldChg chg="modSp">
        <pc:chgData name="Sandy Ong" userId="S::sandy_ong@singaporeair.com.sg::0ac25eb6-bbc4-46e9-9803-43a978d7d43c" providerId="AD" clId="Web-{4BE6A323-CD92-159D-BFF5-9302952894F4}" dt="2025-04-28T01:23:17.797" v="2" actId="20577"/>
        <pc:sldMkLst>
          <pc:docMk/>
          <pc:sldMk cId="1572333527" sldId="294"/>
        </pc:sldMkLst>
        <pc:spChg chg="mod">
          <ac:chgData name="Sandy Ong" userId="S::sandy_ong@singaporeair.com.sg::0ac25eb6-bbc4-46e9-9803-43a978d7d43c" providerId="AD" clId="Web-{4BE6A323-CD92-159D-BFF5-9302952894F4}" dt="2025-04-28T01:23:17.797" v="2" actId="20577"/>
          <ac:spMkLst>
            <pc:docMk/>
            <pc:sldMk cId="1572333527" sldId="294"/>
            <ac:spMk id="2" creationId="{B3177D18-5FD7-27FE-1874-74C857E039BD}"/>
          </ac:spMkLst>
        </pc:spChg>
      </pc:sldChg>
    </pc:docChg>
  </pc:docChgLst>
  <pc:docChgLst>
    <pc:chgData name="Sandy Ong" userId="S::sandy_ong@singaporeair.com.sg::0ac25eb6-bbc4-46e9-9803-43a978d7d43c" providerId="AD" clId="Web-{750FF85B-B155-2E37-6620-EDB8578D0670}"/>
    <pc:docChg chg="addSld delSld modSld">
      <pc:chgData name="Sandy Ong" userId="S::sandy_ong@singaporeair.com.sg::0ac25eb6-bbc4-46e9-9803-43a978d7d43c" providerId="AD" clId="Web-{750FF85B-B155-2E37-6620-EDB8578D0670}" dt="2025-04-28T07:02:22.447" v="153"/>
      <pc:docMkLst>
        <pc:docMk/>
      </pc:docMkLst>
      <pc:sldChg chg="addSp modSp">
        <pc:chgData name="Sandy Ong" userId="S::sandy_ong@singaporeair.com.sg::0ac25eb6-bbc4-46e9-9803-43a978d7d43c" providerId="AD" clId="Web-{750FF85B-B155-2E37-6620-EDB8578D0670}" dt="2025-04-28T06:57:03.704" v="147" actId="20577"/>
        <pc:sldMkLst>
          <pc:docMk/>
          <pc:sldMk cId="3094202378" sldId="291"/>
        </pc:sldMkLst>
        <pc:spChg chg="add mod">
          <ac:chgData name="Sandy Ong" userId="S::sandy_ong@singaporeair.com.sg::0ac25eb6-bbc4-46e9-9803-43a978d7d43c" providerId="AD" clId="Web-{750FF85B-B155-2E37-6620-EDB8578D0670}" dt="2025-04-28T06:56:19.968" v="128" actId="20577"/>
          <ac:spMkLst>
            <pc:docMk/>
            <pc:sldMk cId="3094202378" sldId="291"/>
            <ac:spMk id="4" creationId="{4EB131C1-D426-A28B-8E82-0C898CBE8DA6}"/>
          </ac:spMkLst>
        </pc:spChg>
        <pc:spChg chg="add mod">
          <ac:chgData name="Sandy Ong" userId="S::sandy_ong@singaporeair.com.sg::0ac25eb6-bbc4-46e9-9803-43a978d7d43c" providerId="AD" clId="Web-{750FF85B-B155-2E37-6620-EDB8578D0670}" dt="2025-04-28T06:57:03.704" v="147" actId="20577"/>
          <ac:spMkLst>
            <pc:docMk/>
            <pc:sldMk cId="3094202378" sldId="291"/>
            <ac:spMk id="5" creationId="{79803886-830F-2F2F-F5D1-6213746155D1}"/>
          </ac:spMkLst>
        </pc:spChg>
        <pc:spChg chg="mod">
          <ac:chgData name="Sandy Ong" userId="S::sandy_ong@singaporeair.com.sg::0ac25eb6-bbc4-46e9-9803-43a978d7d43c" providerId="AD" clId="Web-{750FF85B-B155-2E37-6620-EDB8578D0670}" dt="2025-04-28T06:55:37.483" v="117"/>
          <ac:spMkLst>
            <pc:docMk/>
            <pc:sldMk cId="3094202378" sldId="291"/>
            <ac:spMk id="6" creationId="{AF4DC057-4092-CC0C-916A-2BAC4F9641DF}"/>
          </ac:spMkLst>
        </pc:spChg>
        <pc:spChg chg="mod">
          <ac:chgData name="Sandy Ong" userId="S::sandy_ong@singaporeair.com.sg::0ac25eb6-bbc4-46e9-9803-43a978d7d43c" providerId="AD" clId="Web-{750FF85B-B155-2E37-6620-EDB8578D0670}" dt="2025-04-28T06:55:37.483" v="118"/>
          <ac:spMkLst>
            <pc:docMk/>
            <pc:sldMk cId="3094202378" sldId="291"/>
            <ac:spMk id="7" creationId="{586A4F31-B3E5-63E7-743D-54DC49D71D48}"/>
          </ac:spMkLst>
        </pc:spChg>
        <pc:spChg chg="mod">
          <ac:chgData name="Sandy Ong" userId="S::sandy_ong@singaporeair.com.sg::0ac25eb6-bbc4-46e9-9803-43a978d7d43c" providerId="AD" clId="Web-{750FF85B-B155-2E37-6620-EDB8578D0670}" dt="2025-04-28T06:55:52.436" v="123" actId="20577"/>
          <ac:spMkLst>
            <pc:docMk/>
            <pc:sldMk cId="3094202378" sldId="291"/>
            <ac:spMk id="8" creationId="{0FFEC56B-2813-7BD5-AFEC-55435B74C426}"/>
          </ac:spMkLst>
        </pc:spChg>
        <pc:spChg chg="mod">
          <ac:chgData name="Sandy Ong" userId="S::sandy_ong@singaporeair.com.sg::0ac25eb6-bbc4-46e9-9803-43a978d7d43c" providerId="AD" clId="Web-{750FF85B-B155-2E37-6620-EDB8578D0670}" dt="2025-04-28T06:55:37.483" v="120"/>
          <ac:spMkLst>
            <pc:docMk/>
            <pc:sldMk cId="3094202378" sldId="291"/>
            <ac:spMk id="9" creationId="{A38A6BC9-980B-95F5-E68E-043EC7112885}"/>
          </ac:spMkLst>
        </pc:spChg>
      </pc:sldChg>
      <pc:sldChg chg="del">
        <pc:chgData name="Sandy Ong" userId="S::sandy_ong@singaporeair.com.sg::0ac25eb6-bbc4-46e9-9803-43a978d7d43c" providerId="AD" clId="Web-{750FF85B-B155-2E37-6620-EDB8578D0670}" dt="2025-04-28T06:54:48.841" v="116"/>
        <pc:sldMkLst>
          <pc:docMk/>
          <pc:sldMk cId="1850142330" sldId="296"/>
        </pc:sldMkLst>
      </pc:sldChg>
      <pc:sldChg chg="add replId">
        <pc:chgData name="Sandy Ong" userId="S::sandy_ong@singaporeair.com.sg::0ac25eb6-bbc4-46e9-9803-43a978d7d43c" providerId="AD" clId="Web-{750FF85B-B155-2E37-6620-EDB8578D0670}" dt="2025-04-28T06:50:28.537" v="0"/>
        <pc:sldMkLst>
          <pc:docMk/>
          <pc:sldMk cId="3245361604" sldId="297"/>
        </pc:sldMkLst>
      </pc:sldChg>
      <pc:sldChg chg="add replId">
        <pc:chgData name="Sandy Ong" userId="S::sandy_ong@singaporeair.com.sg::0ac25eb6-bbc4-46e9-9803-43a978d7d43c" providerId="AD" clId="Web-{750FF85B-B155-2E37-6620-EDB8578D0670}" dt="2025-04-28T06:57:26.111" v="148"/>
        <pc:sldMkLst>
          <pc:docMk/>
          <pc:sldMk cId="2020212701" sldId="298"/>
        </pc:sldMkLst>
      </pc:sldChg>
      <pc:sldChg chg="add mod replId modShow">
        <pc:chgData name="Sandy Ong" userId="S::sandy_ong@singaporeair.com.sg::0ac25eb6-bbc4-46e9-9803-43a978d7d43c" providerId="AD" clId="Web-{750FF85B-B155-2E37-6620-EDB8578D0670}" dt="2025-04-28T07:02:22.447" v="153"/>
        <pc:sldMkLst>
          <pc:docMk/>
          <pc:sldMk cId="3770709369" sldId="299"/>
        </pc:sldMkLst>
      </pc:sldChg>
      <pc:sldChg chg="add replId">
        <pc:chgData name="Sandy Ong" userId="S::sandy_ong@singaporeair.com.sg::0ac25eb6-bbc4-46e9-9803-43a978d7d43c" providerId="AD" clId="Web-{750FF85B-B155-2E37-6620-EDB8578D0670}" dt="2025-04-28T06:59:22.364" v="150"/>
        <pc:sldMkLst>
          <pc:docMk/>
          <pc:sldMk cId="1953417528" sldId="300"/>
        </pc:sldMkLst>
      </pc:sldChg>
      <pc:sldChg chg="add replId">
        <pc:chgData name="Sandy Ong" userId="S::sandy_ong@singaporeair.com.sg::0ac25eb6-bbc4-46e9-9803-43a978d7d43c" providerId="AD" clId="Web-{750FF85B-B155-2E37-6620-EDB8578D0670}" dt="2025-04-28T07:00:29.350" v="151"/>
        <pc:sldMkLst>
          <pc:docMk/>
          <pc:sldMk cId="4175893527" sldId="301"/>
        </pc:sldMkLst>
      </pc:sldChg>
      <pc:sldChg chg="add replId">
        <pc:chgData name="Sandy Ong" userId="S::sandy_ong@singaporeair.com.sg::0ac25eb6-bbc4-46e9-9803-43a978d7d43c" providerId="AD" clId="Web-{750FF85B-B155-2E37-6620-EDB8578D0670}" dt="2025-04-28T07:00:29.397" v="152"/>
        <pc:sldMkLst>
          <pc:docMk/>
          <pc:sldMk cId="3458832984" sldId="302"/>
        </pc:sldMkLst>
      </pc:sldChg>
    </pc:docChg>
  </pc:docChgLst>
  <pc:docChgLst>
    <pc:chgData name="Sandy Ong" userId="S::sandy_ong@singaporeair.com.sg::0ac25eb6-bbc4-46e9-9803-43a978d7d43c" providerId="AD" clId="Web-{63AA250D-0DCB-CC03-4467-243B1CD223AF}"/>
    <pc:docChg chg="addSld modSld sldOrd">
      <pc:chgData name="Sandy Ong" userId="S::sandy_ong@singaporeair.com.sg::0ac25eb6-bbc4-46e9-9803-43a978d7d43c" providerId="AD" clId="Web-{63AA250D-0DCB-CC03-4467-243B1CD223AF}" dt="2025-04-25T10:33:57.347" v="540" actId="20577"/>
      <pc:docMkLst>
        <pc:docMk/>
      </pc:docMkLst>
      <pc:sldChg chg="modSp">
        <pc:chgData name="Sandy Ong" userId="S::sandy_ong@singaporeair.com.sg::0ac25eb6-bbc4-46e9-9803-43a978d7d43c" providerId="AD" clId="Web-{63AA250D-0DCB-CC03-4467-243B1CD223AF}" dt="2025-04-25T10:33:57.347" v="540" actId="20577"/>
        <pc:sldMkLst>
          <pc:docMk/>
          <pc:sldMk cId="0" sldId="256"/>
        </pc:sldMkLst>
        <pc:spChg chg="mod">
          <ac:chgData name="Sandy Ong" userId="S::sandy_ong@singaporeair.com.sg::0ac25eb6-bbc4-46e9-9803-43a978d7d43c" providerId="AD" clId="Web-{63AA250D-0DCB-CC03-4467-243B1CD223AF}" dt="2025-04-25T09:12:28.481" v="364" actId="1076"/>
          <ac:spMkLst>
            <pc:docMk/>
            <pc:sldMk cId="0" sldId="256"/>
            <ac:spMk id="3" creationId="{00000000-0000-0000-0000-000000000000}"/>
          </ac:spMkLst>
        </pc:spChg>
        <pc:spChg chg="mod">
          <ac:chgData name="Sandy Ong" userId="S::sandy_ong@singaporeair.com.sg::0ac25eb6-bbc4-46e9-9803-43a978d7d43c" providerId="AD" clId="Web-{63AA250D-0DCB-CC03-4467-243B1CD223AF}" dt="2025-04-25T10:33:57.347" v="540" actId="20577"/>
          <ac:spMkLst>
            <pc:docMk/>
            <pc:sldMk cId="0" sldId="256"/>
            <ac:spMk id="4" creationId="{00000000-0000-0000-0000-000000000000}"/>
          </ac:spMkLst>
        </pc:spChg>
        <pc:spChg chg="mod">
          <ac:chgData name="Sandy Ong" userId="S::sandy_ong@singaporeair.com.sg::0ac25eb6-bbc4-46e9-9803-43a978d7d43c" providerId="AD" clId="Web-{63AA250D-0DCB-CC03-4467-243B1CD223AF}" dt="2025-04-25T09:14:04.360" v="372" actId="1076"/>
          <ac:spMkLst>
            <pc:docMk/>
            <pc:sldMk cId="0" sldId="256"/>
            <ac:spMk id="5" creationId="{00000000-0000-0000-0000-000000000000}"/>
          </ac:spMkLst>
        </pc:spChg>
      </pc:sldChg>
      <pc:sldChg chg="addSp delSp modSp mod modShow">
        <pc:chgData name="Sandy Ong" userId="S::sandy_ong@singaporeair.com.sg::0ac25eb6-bbc4-46e9-9803-43a978d7d43c" providerId="AD" clId="Web-{63AA250D-0DCB-CC03-4467-243B1CD223AF}" dt="2025-04-25T08:59:49.671" v="193"/>
        <pc:sldMkLst>
          <pc:docMk/>
          <pc:sldMk cId="0" sldId="257"/>
        </pc:sldMkLst>
        <pc:spChg chg="mod">
          <ac:chgData name="Sandy Ong" userId="S::sandy_ong@singaporeair.com.sg::0ac25eb6-bbc4-46e9-9803-43a978d7d43c" providerId="AD" clId="Web-{63AA250D-0DCB-CC03-4467-243B1CD223AF}" dt="2025-04-25T06:09:03.286" v="74" actId="1076"/>
          <ac:spMkLst>
            <pc:docMk/>
            <pc:sldMk cId="0" sldId="257"/>
            <ac:spMk id="4" creationId="{00000000-0000-0000-0000-000000000000}"/>
          </ac:spMkLst>
        </pc:spChg>
        <pc:spChg chg="mod">
          <ac:chgData name="Sandy Ong" userId="S::sandy_ong@singaporeair.com.sg::0ac25eb6-bbc4-46e9-9803-43a978d7d43c" providerId="AD" clId="Web-{63AA250D-0DCB-CC03-4467-243B1CD223AF}" dt="2025-04-25T08:59:45.655" v="192" actId="20577"/>
          <ac:spMkLst>
            <pc:docMk/>
            <pc:sldMk cId="0" sldId="257"/>
            <ac:spMk id="5" creationId="{00000000-0000-0000-0000-000000000000}"/>
          </ac:spMkLst>
        </pc:spChg>
        <pc:spChg chg="add del mod">
          <ac:chgData name="Sandy Ong" userId="S::sandy_ong@singaporeair.com.sg::0ac25eb6-bbc4-46e9-9803-43a978d7d43c" providerId="AD" clId="Web-{63AA250D-0DCB-CC03-4467-243B1CD223AF}" dt="2025-04-25T06:06:43.374" v="41"/>
          <ac:spMkLst>
            <pc:docMk/>
            <pc:sldMk cId="0" sldId="257"/>
            <ac:spMk id="6" creationId="{09D817E1-3DE9-A99D-E164-0989CEB53D8C}"/>
          </ac:spMkLst>
        </pc:spChg>
        <pc:spChg chg="add del mod">
          <ac:chgData name="Sandy Ong" userId="S::sandy_ong@singaporeair.com.sg::0ac25eb6-bbc4-46e9-9803-43a978d7d43c" providerId="AD" clId="Web-{63AA250D-0DCB-CC03-4467-243B1CD223AF}" dt="2025-04-25T06:07:59.877" v="68"/>
          <ac:spMkLst>
            <pc:docMk/>
            <pc:sldMk cId="0" sldId="257"/>
            <ac:spMk id="7" creationId="{7BD56B12-08C1-23E4-73D2-F36173D47B50}"/>
          </ac:spMkLst>
        </pc:spChg>
        <pc:spChg chg="add mod">
          <ac:chgData name="Sandy Ong" userId="S::sandy_ong@singaporeair.com.sg::0ac25eb6-bbc4-46e9-9803-43a978d7d43c" providerId="AD" clId="Web-{63AA250D-0DCB-CC03-4467-243B1CD223AF}" dt="2025-04-25T06:09:03.349" v="76" actId="1076"/>
          <ac:spMkLst>
            <pc:docMk/>
            <pc:sldMk cId="0" sldId="257"/>
            <ac:spMk id="8" creationId="{9690CE7C-A1AE-996D-F075-CDE9819DDC5C}"/>
          </ac:spMkLst>
        </pc:spChg>
      </pc:sldChg>
      <pc:sldChg chg="modSp ord">
        <pc:chgData name="Sandy Ong" userId="S::sandy_ong@singaporeair.com.sg::0ac25eb6-bbc4-46e9-9803-43a978d7d43c" providerId="AD" clId="Web-{63AA250D-0DCB-CC03-4467-243B1CD223AF}" dt="2025-04-25T06:39:14.237" v="144" actId="20577"/>
        <pc:sldMkLst>
          <pc:docMk/>
          <pc:sldMk cId="0" sldId="260"/>
        </pc:sldMkLst>
        <pc:spChg chg="mod">
          <ac:chgData name="Sandy Ong" userId="S::sandy_ong@singaporeair.com.sg::0ac25eb6-bbc4-46e9-9803-43a978d7d43c" providerId="AD" clId="Web-{63AA250D-0DCB-CC03-4467-243B1CD223AF}" dt="2025-04-25T06:39:02.737" v="141" actId="20577"/>
          <ac:spMkLst>
            <pc:docMk/>
            <pc:sldMk cId="0" sldId="260"/>
            <ac:spMk id="2" creationId="{00000000-0000-0000-0000-000000000000}"/>
          </ac:spMkLst>
        </pc:spChg>
        <pc:spChg chg="mod">
          <ac:chgData name="Sandy Ong" userId="S::sandy_ong@singaporeair.com.sg::0ac25eb6-bbc4-46e9-9803-43a978d7d43c" providerId="AD" clId="Web-{63AA250D-0DCB-CC03-4467-243B1CD223AF}" dt="2025-04-25T06:38:48.111" v="134" actId="20577"/>
          <ac:spMkLst>
            <pc:docMk/>
            <pc:sldMk cId="0" sldId="260"/>
            <ac:spMk id="3" creationId="{00000000-0000-0000-0000-000000000000}"/>
          </ac:spMkLst>
        </pc:spChg>
        <pc:spChg chg="mod">
          <ac:chgData name="Sandy Ong" userId="S::sandy_ong@singaporeair.com.sg::0ac25eb6-bbc4-46e9-9803-43a978d7d43c" providerId="AD" clId="Web-{63AA250D-0DCB-CC03-4467-243B1CD223AF}" dt="2025-04-25T06:39:14.237" v="144" actId="20577"/>
          <ac:spMkLst>
            <pc:docMk/>
            <pc:sldMk cId="0" sldId="260"/>
            <ac:spMk id="21" creationId="{12FC184B-64D0-160C-7707-6C1E8A7A46E7}"/>
          </ac:spMkLst>
        </pc:spChg>
      </pc:sldChg>
      <pc:sldChg chg="mod modShow">
        <pc:chgData name="Sandy Ong" userId="S::sandy_ong@singaporeair.com.sg::0ac25eb6-bbc4-46e9-9803-43a978d7d43c" providerId="AD" clId="Web-{63AA250D-0DCB-CC03-4467-243B1CD223AF}" dt="2025-04-25T06:40:50.487" v="165"/>
        <pc:sldMkLst>
          <pc:docMk/>
          <pc:sldMk cId="0" sldId="263"/>
        </pc:sldMkLst>
      </pc:sldChg>
      <pc:sldChg chg="mod modShow">
        <pc:chgData name="Sandy Ong" userId="S::sandy_ong@singaporeair.com.sg::0ac25eb6-bbc4-46e9-9803-43a978d7d43c" providerId="AD" clId="Web-{63AA250D-0DCB-CC03-4467-243B1CD223AF}" dt="2025-04-25T06:40:50.487" v="166"/>
        <pc:sldMkLst>
          <pc:docMk/>
          <pc:sldMk cId="0" sldId="264"/>
        </pc:sldMkLst>
      </pc:sldChg>
      <pc:sldChg chg="mod modShow">
        <pc:chgData name="Sandy Ong" userId="S::sandy_ong@singaporeair.com.sg::0ac25eb6-bbc4-46e9-9803-43a978d7d43c" providerId="AD" clId="Web-{63AA250D-0DCB-CC03-4467-243B1CD223AF}" dt="2025-04-25T06:40:50.503" v="167"/>
        <pc:sldMkLst>
          <pc:docMk/>
          <pc:sldMk cId="0" sldId="265"/>
        </pc:sldMkLst>
      </pc:sldChg>
      <pc:sldChg chg="mod modShow">
        <pc:chgData name="Sandy Ong" userId="S::sandy_ong@singaporeair.com.sg::0ac25eb6-bbc4-46e9-9803-43a978d7d43c" providerId="AD" clId="Web-{63AA250D-0DCB-CC03-4467-243B1CD223AF}" dt="2025-04-25T06:40:50.518" v="168"/>
        <pc:sldMkLst>
          <pc:docMk/>
          <pc:sldMk cId="0" sldId="266"/>
        </pc:sldMkLst>
      </pc:sldChg>
      <pc:sldChg chg="mod modShow">
        <pc:chgData name="Sandy Ong" userId="S::sandy_ong@singaporeair.com.sg::0ac25eb6-bbc4-46e9-9803-43a978d7d43c" providerId="AD" clId="Web-{63AA250D-0DCB-CC03-4467-243B1CD223AF}" dt="2025-04-25T06:40:50.550" v="169"/>
        <pc:sldMkLst>
          <pc:docMk/>
          <pc:sldMk cId="0" sldId="267"/>
        </pc:sldMkLst>
      </pc:sldChg>
      <pc:sldChg chg="mod modShow">
        <pc:chgData name="Sandy Ong" userId="S::sandy_ong@singaporeair.com.sg::0ac25eb6-bbc4-46e9-9803-43a978d7d43c" providerId="AD" clId="Web-{63AA250D-0DCB-CC03-4467-243B1CD223AF}" dt="2025-04-25T06:40:50.565" v="170"/>
        <pc:sldMkLst>
          <pc:docMk/>
          <pc:sldMk cId="0" sldId="268"/>
        </pc:sldMkLst>
      </pc:sldChg>
      <pc:sldChg chg="mod modShow">
        <pc:chgData name="Sandy Ong" userId="S::sandy_ong@singaporeair.com.sg::0ac25eb6-bbc4-46e9-9803-43a978d7d43c" providerId="AD" clId="Web-{63AA250D-0DCB-CC03-4467-243B1CD223AF}" dt="2025-04-25T06:40:50.581" v="171"/>
        <pc:sldMkLst>
          <pc:docMk/>
          <pc:sldMk cId="0" sldId="269"/>
        </pc:sldMkLst>
      </pc:sldChg>
      <pc:sldChg chg="mod modShow">
        <pc:chgData name="Sandy Ong" userId="S::sandy_ong@singaporeair.com.sg::0ac25eb6-bbc4-46e9-9803-43a978d7d43c" providerId="AD" clId="Web-{63AA250D-0DCB-CC03-4467-243B1CD223AF}" dt="2025-04-25T06:40:50.581" v="172"/>
        <pc:sldMkLst>
          <pc:docMk/>
          <pc:sldMk cId="0" sldId="270"/>
        </pc:sldMkLst>
      </pc:sldChg>
      <pc:sldChg chg="mod modShow">
        <pc:chgData name="Sandy Ong" userId="S::sandy_ong@singaporeair.com.sg::0ac25eb6-bbc4-46e9-9803-43a978d7d43c" providerId="AD" clId="Web-{63AA250D-0DCB-CC03-4467-243B1CD223AF}" dt="2025-04-25T06:40:50.581" v="173"/>
        <pc:sldMkLst>
          <pc:docMk/>
          <pc:sldMk cId="0" sldId="271"/>
        </pc:sldMkLst>
      </pc:sldChg>
      <pc:sldChg chg="mod modShow">
        <pc:chgData name="Sandy Ong" userId="S::sandy_ong@singaporeair.com.sg::0ac25eb6-bbc4-46e9-9803-43a978d7d43c" providerId="AD" clId="Web-{63AA250D-0DCB-CC03-4467-243B1CD223AF}" dt="2025-04-25T06:40:50.612" v="174"/>
        <pc:sldMkLst>
          <pc:docMk/>
          <pc:sldMk cId="0" sldId="272"/>
        </pc:sldMkLst>
      </pc:sldChg>
      <pc:sldChg chg="mod modShow">
        <pc:chgData name="Sandy Ong" userId="S::sandy_ong@singaporeair.com.sg::0ac25eb6-bbc4-46e9-9803-43a978d7d43c" providerId="AD" clId="Web-{63AA250D-0DCB-CC03-4467-243B1CD223AF}" dt="2025-04-25T06:40:50.643" v="175"/>
        <pc:sldMkLst>
          <pc:docMk/>
          <pc:sldMk cId="0" sldId="273"/>
        </pc:sldMkLst>
      </pc:sldChg>
      <pc:sldChg chg="mod modShow">
        <pc:chgData name="Sandy Ong" userId="S::sandy_ong@singaporeair.com.sg::0ac25eb6-bbc4-46e9-9803-43a978d7d43c" providerId="AD" clId="Web-{63AA250D-0DCB-CC03-4467-243B1CD223AF}" dt="2025-04-25T06:40:50.690" v="176"/>
        <pc:sldMkLst>
          <pc:docMk/>
          <pc:sldMk cId="0" sldId="274"/>
        </pc:sldMkLst>
      </pc:sldChg>
      <pc:sldChg chg="mod modShow">
        <pc:chgData name="Sandy Ong" userId="S::sandy_ong@singaporeair.com.sg::0ac25eb6-bbc4-46e9-9803-43a978d7d43c" providerId="AD" clId="Web-{63AA250D-0DCB-CC03-4467-243B1CD223AF}" dt="2025-04-25T06:40:50.737" v="177"/>
        <pc:sldMkLst>
          <pc:docMk/>
          <pc:sldMk cId="0" sldId="275"/>
        </pc:sldMkLst>
      </pc:sldChg>
      <pc:sldChg chg="mod modShow">
        <pc:chgData name="Sandy Ong" userId="S::sandy_ong@singaporeair.com.sg::0ac25eb6-bbc4-46e9-9803-43a978d7d43c" providerId="AD" clId="Web-{63AA250D-0DCB-CC03-4467-243B1CD223AF}" dt="2025-04-25T06:40:50.784" v="178"/>
        <pc:sldMkLst>
          <pc:docMk/>
          <pc:sldMk cId="0" sldId="276"/>
        </pc:sldMkLst>
      </pc:sldChg>
      <pc:sldChg chg="mod modShow">
        <pc:chgData name="Sandy Ong" userId="S::sandy_ong@singaporeair.com.sg::0ac25eb6-bbc4-46e9-9803-43a978d7d43c" providerId="AD" clId="Web-{63AA250D-0DCB-CC03-4467-243B1CD223AF}" dt="2025-04-25T06:40:50.831" v="179"/>
        <pc:sldMkLst>
          <pc:docMk/>
          <pc:sldMk cId="0" sldId="277"/>
        </pc:sldMkLst>
      </pc:sldChg>
      <pc:sldChg chg="mod modShow">
        <pc:chgData name="Sandy Ong" userId="S::sandy_ong@singaporeair.com.sg::0ac25eb6-bbc4-46e9-9803-43a978d7d43c" providerId="AD" clId="Web-{63AA250D-0DCB-CC03-4467-243B1CD223AF}" dt="2025-04-25T06:40:50.940" v="182"/>
        <pc:sldMkLst>
          <pc:docMk/>
          <pc:sldMk cId="0" sldId="278"/>
        </pc:sldMkLst>
      </pc:sldChg>
      <pc:sldChg chg="mod modShow">
        <pc:chgData name="Sandy Ong" userId="S::sandy_ong@singaporeair.com.sg::0ac25eb6-bbc4-46e9-9803-43a978d7d43c" providerId="AD" clId="Web-{63AA250D-0DCB-CC03-4467-243B1CD223AF}" dt="2025-04-25T06:40:50.909" v="180"/>
        <pc:sldMkLst>
          <pc:docMk/>
          <pc:sldMk cId="0" sldId="279"/>
        </pc:sldMkLst>
      </pc:sldChg>
      <pc:sldChg chg="delSp modSp ord">
        <pc:chgData name="Sandy Ong" userId="S::sandy_ong@singaporeair.com.sg::0ac25eb6-bbc4-46e9-9803-43a978d7d43c" providerId="AD" clId="Web-{63AA250D-0DCB-CC03-4467-243B1CD223AF}" dt="2025-04-25T09:15:01.831" v="374"/>
        <pc:sldMkLst>
          <pc:docMk/>
          <pc:sldMk cId="0" sldId="280"/>
        </pc:sldMkLst>
        <pc:spChg chg="del">
          <ac:chgData name="Sandy Ong" userId="S::sandy_ong@singaporeair.com.sg::0ac25eb6-bbc4-46e9-9803-43a978d7d43c" providerId="AD" clId="Web-{63AA250D-0DCB-CC03-4467-243B1CD223AF}" dt="2025-04-25T09:15:01.831" v="374"/>
          <ac:spMkLst>
            <pc:docMk/>
            <pc:sldMk cId="0" sldId="280"/>
            <ac:spMk id="2" creationId="{00000000-0000-0000-0000-000000000000}"/>
          </ac:spMkLst>
        </pc:spChg>
        <pc:spChg chg="mod">
          <ac:chgData name="Sandy Ong" userId="S::sandy_ong@singaporeair.com.sg::0ac25eb6-bbc4-46e9-9803-43a978d7d43c" providerId="AD" clId="Web-{63AA250D-0DCB-CC03-4467-243B1CD223AF}" dt="2025-04-25T06:40:36.753" v="159" actId="1076"/>
          <ac:spMkLst>
            <pc:docMk/>
            <pc:sldMk cId="0" sldId="280"/>
            <ac:spMk id="3" creationId="{00000000-0000-0000-0000-000000000000}"/>
          </ac:spMkLst>
        </pc:spChg>
      </pc:sldChg>
      <pc:sldChg chg="mod modShow">
        <pc:chgData name="Sandy Ong" userId="S::sandy_ong@singaporeair.com.sg::0ac25eb6-bbc4-46e9-9803-43a978d7d43c" providerId="AD" clId="Web-{63AA250D-0DCB-CC03-4467-243B1CD223AF}" dt="2025-04-25T06:40:50.409" v="161"/>
        <pc:sldMkLst>
          <pc:docMk/>
          <pc:sldMk cId="1272559238" sldId="281"/>
        </pc:sldMkLst>
      </pc:sldChg>
      <pc:sldChg chg="mod modShow">
        <pc:chgData name="Sandy Ong" userId="S::sandy_ong@singaporeair.com.sg::0ac25eb6-bbc4-46e9-9803-43a978d7d43c" providerId="AD" clId="Web-{63AA250D-0DCB-CC03-4467-243B1CD223AF}" dt="2025-04-25T06:40:50.425" v="162"/>
        <pc:sldMkLst>
          <pc:docMk/>
          <pc:sldMk cId="2258802563" sldId="282"/>
        </pc:sldMkLst>
      </pc:sldChg>
      <pc:sldChg chg="mod modShow">
        <pc:chgData name="Sandy Ong" userId="S::sandy_ong@singaporeair.com.sg::0ac25eb6-bbc4-46e9-9803-43a978d7d43c" providerId="AD" clId="Web-{63AA250D-0DCB-CC03-4467-243B1CD223AF}" dt="2025-04-25T06:40:50.472" v="163"/>
        <pc:sldMkLst>
          <pc:docMk/>
          <pc:sldMk cId="473342234" sldId="284"/>
        </pc:sldMkLst>
      </pc:sldChg>
      <pc:sldChg chg="mod modShow">
        <pc:chgData name="Sandy Ong" userId="S::sandy_ong@singaporeair.com.sg::0ac25eb6-bbc4-46e9-9803-43a978d7d43c" providerId="AD" clId="Web-{63AA250D-0DCB-CC03-4467-243B1CD223AF}" dt="2025-04-25T06:40:50.487" v="164"/>
        <pc:sldMkLst>
          <pc:docMk/>
          <pc:sldMk cId="3630184364" sldId="285"/>
        </pc:sldMkLst>
      </pc:sldChg>
      <pc:sldChg chg="delSp modSp add ord replId">
        <pc:chgData name="Sandy Ong" userId="S::sandy_ong@singaporeair.com.sg::0ac25eb6-bbc4-46e9-9803-43a978d7d43c" providerId="AD" clId="Web-{63AA250D-0DCB-CC03-4467-243B1CD223AF}" dt="2025-04-25T06:38:40.190" v="133" actId="20577"/>
        <pc:sldMkLst>
          <pc:docMk/>
          <pc:sldMk cId="462242430" sldId="286"/>
        </pc:sldMkLst>
        <pc:spChg chg="mod">
          <ac:chgData name="Sandy Ong" userId="S::sandy_ong@singaporeair.com.sg::0ac25eb6-bbc4-46e9-9803-43a978d7d43c" providerId="AD" clId="Web-{63AA250D-0DCB-CC03-4467-243B1CD223AF}" dt="2025-04-25T06:38:40.190" v="133" actId="20577"/>
          <ac:spMkLst>
            <pc:docMk/>
            <pc:sldMk cId="462242430" sldId="286"/>
            <ac:spMk id="3" creationId="{CDF154E7-5EA2-B1D8-0B51-998E68127101}"/>
          </ac:spMkLst>
        </pc:spChg>
        <pc:spChg chg="mod">
          <ac:chgData name="Sandy Ong" userId="S::sandy_ong@singaporeair.com.sg::0ac25eb6-bbc4-46e9-9803-43a978d7d43c" providerId="AD" clId="Web-{63AA250D-0DCB-CC03-4467-243B1CD223AF}" dt="2025-04-25T06:37:55.861" v="126" actId="20577"/>
          <ac:spMkLst>
            <pc:docMk/>
            <pc:sldMk cId="462242430" sldId="286"/>
            <ac:spMk id="4" creationId="{6A60AA03-349C-DA58-EA17-9AC5CCDA3C6D}"/>
          </ac:spMkLst>
        </pc:spChg>
        <pc:spChg chg="del">
          <ac:chgData name="Sandy Ong" userId="S::sandy_ong@singaporeair.com.sg::0ac25eb6-bbc4-46e9-9803-43a978d7d43c" providerId="AD" clId="Web-{63AA250D-0DCB-CC03-4467-243B1CD223AF}" dt="2025-04-25T06:37:59.689" v="128"/>
          <ac:spMkLst>
            <pc:docMk/>
            <pc:sldMk cId="462242430" sldId="286"/>
            <ac:spMk id="5" creationId="{531E255F-2B4A-807A-DBBF-72EA15F09345}"/>
          </ac:spMkLst>
        </pc:spChg>
        <pc:spChg chg="del">
          <ac:chgData name="Sandy Ong" userId="S::sandy_ong@singaporeair.com.sg::0ac25eb6-bbc4-46e9-9803-43a978d7d43c" providerId="AD" clId="Web-{63AA250D-0DCB-CC03-4467-243B1CD223AF}" dt="2025-04-25T06:37:59.689" v="127"/>
          <ac:spMkLst>
            <pc:docMk/>
            <pc:sldMk cId="462242430" sldId="286"/>
            <ac:spMk id="6" creationId="{F2B5FE97-AB55-AFAB-9835-D8B62035570D}"/>
          </ac:spMkLst>
        </pc:spChg>
      </pc:sldChg>
      <pc:sldChg chg="modSp add replId">
        <pc:chgData name="Sandy Ong" userId="S::sandy_ong@singaporeair.com.sg::0ac25eb6-bbc4-46e9-9803-43a978d7d43c" providerId="AD" clId="Web-{63AA250D-0DCB-CC03-4467-243B1CD223AF}" dt="2025-04-25T06:39:51.471" v="148" actId="20577"/>
        <pc:sldMkLst>
          <pc:docMk/>
          <pc:sldMk cId="1342376504" sldId="287"/>
        </pc:sldMkLst>
        <pc:spChg chg="mod">
          <ac:chgData name="Sandy Ong" userId="S::sandy_ong@singaporeair.com.sg::0ac25eb6-bbc4-46e9-9803-43a978d7d43c" providerId="AD" clId="Web-{63AA250D-0DCB-CC03-4467-243B1CD223AF}" dt="2025-04-25T06:39:51.471" v="148" actId="20577"/>
          <ac:spMkLst>
            <pc:docMk/>
            <pc:sldMk cId="1342376504" sldId="287"/>
            <ac:spMk id="4" creationId="{3BC5249E-42DB-6B04-B96C-875F1317D878}"/>
          </ac:spMkLst>
        </pc:spChg>
      </pc:sldChg>
      <pc:sldChg chg="modSp add mod replId modShow">
        <pc:chgData name="Sandy Ong" userId="S::sandy_ong@singaporeair.com.sg::0ac25eb6-bbc4-46e9-9803-43a978d7d43c" providerId="AD" clId="Web-{63AA250D-0DCB-CC03-4467-243B1CD223AF}" dt="2025-04-25T06:40:50.909" v="181"/>
        <pc:sldMkLst>
          <pc:docMk/>
          <pc:sldMk cId="3542637596" sldId="288"/>
        </pc:sldMkLst>
        <pc:spChg chg="mod">
          <ac:chgData name="Sandy Ong" userId="S::sandy_ong@singaporeair.com.sg::0ac25eb6-bbc4-46e9-9803-43a978d7d43c" providerId="AD" clId="Web-{63AA250D-0DCB-CC03-4467-243B1CD223AF}" dt="2025-04-25T06:40:02.878" v="152" actId="20577"/>
          <ac:spMkLst>
            <pc:docMk/>
            <pc:sldMk cId="3542637596" sldId="288"/>
            <ac:spMk id="4" creationId="{812F1C43-C054-C68D-478C-5D2D61AB29AA}"/>
          </ac:spMkLst>
        </pc:spChg>
      </pc:sldChg>
      <pc:sldChg chg="new">
        <pc:chgData name="Sandy Ong" userId="S::sandy_ong@singaporeair.com.sg::0ac25eb6-bbc4-46e9-9803-43a978d7d43c" providerId="AD" clId="Web-{63AA250D-0DCB-CC03-4467-243B1CD223AF}" dt="2025-04-25T06:40:43.018" v="160"/>
        <pc:sldMkLst>
          <pc:docMk/>
          <pc:sldMk cId="830336887" sldId="289"/>
        </pc:sldMkLst>
      </pc:sldChg>
      <pc:sldChg chg="addSp delSp modSp add ord replId">
        <pc:chgData name="Sandy Ong" userId="S::sandy_ong@singaporeair.com.sg::0ac25eb6-bbc4-46e9-9803-43a978d7d43c" providerId="AD" clId="Web-{63AA250D-0DCB-CC03-4467-243B1CD223AF}" dt="2025-04-25T09:14:21.220" v="373" actId="20577"/>
        <pc:sldMkLst>
          <pc:docMk/>
          <pc:sldMk cId="4026650830" sldId="290"/>
        </pc:sldMkLst>
        <pc:spChg chg="mod">
          <ac:chgData name="Sandy Ong" userId="S::sandy_ong@singaporeair.com.sg::0ac25eb6-bbc4-46e9-9803-43a978d7d43c" providerId="AD" clId="Web-{63AA250D-0DCB-CC03-4467-243B1CD223AF}" dt="2025-04-25T09:14:21.220" v="373" actId="20577"/>
          <ac:spMkLst>
            <pc:docMk/>
            <pc:sldMk cId="4026650830" sldId="290"/>
            <ac:spMk id="3" creationId="{85829D17-59CB-7835-D728-F79B283C9D4F}"/>
          </ac:spMkLst>
        </pc:spChg>
        <pc:spChg chg="mod">
          <ac:chgData name="Sandy Ong" userId="S::sandy_ong@singaporeair.com.sg::0ac25eb6-bbc4-46e9-9803-43a978d7d43c" providerId="AD" clId="Web-{63AA250D-0DCB-CC03-4467-243B1CD223AF}" dt="2025-04-25T09:08:12.472" v="310" actId="1076"/>
          <ac:spMkLst>
            <pc:docMk/>
            <pc:sldMk cId="4026650830" sldId="290"/>
            <ac:spMk id="4" creationId="{C149CFC5-EA5A-533E-B87C-C95534BC9D01}"/>
          </ac:spMkLst>
        </pc:spChg>
        <pc:spChg chg="mod">
          <ac:chgData name="Sandy Ong" userId="S::sandy_ong@singaporeair.com.sg::0ac25eb6-bbc4-46e9-9803-43a978d7d43c" providerId="AD" clId="Web-{63AA250D-0DCB-CC03-4467-243B1CD223AF}" dt="2025-04-25T09:13:01.233" v="369" actId="20577"/>
          <ac:spMkLst>
            <pc:docMk/>
            <pc:sldMk cId="4026650830" sldId="290"/>
            <ac:spMk id="5" creationId="{A4104D83-3DAA-0077-3A48-0D83912AFCFC}"/>
          </ac:spMkLst>
        </pc:spChg>
        <pc:spChg chg="add del">
          <ac:chgData name="Sandy Ong" userId="S::sandy_ong@singaporeair.com.sg::0ac25eb6-bbc4-46e9-9803-43a978d7d43c" providerId="AD" clId="Web-{63AA250D-0DCB-CC03-4467-243B1CD223AF}" dt="2025-04-25T09:10:23.555" v="339"/>
          <ac:spMkLst>
            <pc:docMk/>
            <pc:sldMk cId="4026650830" sldId="290"/>
            <ac:spMk id="7" creationId="{3D276CCF-6EC1-2B46-13BD-46115A584FD2}"/>
          </ac:spMkLst>
        </pc:spChg>
        <pc:spChg chg="del mod">
          <ac:chgData name="Sandy Ong" userId="S::sandy_ong@singaporeair.com.sg::0ac25eb6-bbc4-46e9-9803-43a978d7d43c" providerId="AD" clId="Web-{63AA250D-0DCB-CC03-4467-243B1CD223AF}" dt="2025-04-25T09:07:20.704" v="294"/>
          <ac:spMkLst>
            <pc:docMk/>
            <pc:sldMk cId="4026650830" sldId="290"/>
            <ac:spMk id="8" creationId="{E225A6C7-183E-583F-91DA-6CA196244364}"/>
          </ac:spMkLst>
        </pc:spChg>
        <pc:spChg chg="add del mod">
          <ac:chgData name="Sandy Ong" userId="S::sandy_ong@singaporeair.com.sg::0ac25eb6-bbc4-46e9-9803-43a978d7d43c" providerId="AD" clId="Web-{63AA250D-0DCB-CC03-4467-243B1CD223AF}" dt="2025-04-25T09:13:15.515" v="370"/>
          <ac:spMkLst>
            <pc:docMk/>
            <pc:sldMk cId="4026650830" sldId="290"/>
            <ac:spMk id="10" creationId="{E4C00E18-3C4B-7C13-4FD2-5E0E0CF27318}"/>
          </ac:spMkLst>
        </pc:spChg>
      </pc:sldChg>
      <pc:sldChg chg="modSp add mod ord replId modShow">
        <pc:chgData name="Sandy Ong" userId="S::sandy_ong@singaporeair.com.sg::0ac25eb6-bbc4-46e9-9803-43a978d7d43c" providerId="AD" clId="Web-{63AA250D-0DCB-CC03-4467-243B1CD223AF}" dt="2025-04-25T09:39:58.283" v="481"/>
        <pc:sldMkLst>
          <pc:docMk/>
          <pc:sldMk cId="3094202378" sldId="291"/>
        </pc:sldMkLst>
        <pc:spChg chg="mod">
          <ac:chgData name="Sandy Ong" userId="S::sandy_ong@singaporeair.com.sg::0ac25eb6-bbc4-46e9-9803-43a978d7d43c" providerId="AD" clId="Web-{63AA250D-0DCB-CC03-4467-243B1CD223AF}" dt="2025-04-25T09:30:31.028" v="378" actId="20577"/>
          <ac:spMkLst>
            <pc:docMk/>
            <pc:sldMk cId="3094202378" sldId="291"/>
            <ac:spMk id="3" creationId="{B6657C45-A12C-3057-D817-2F979649BCB8}"/>
          </ac:spMkLst>
        </pc:spChg>
        <pc:spChg chg="mod">
          <ac:chgData name="Sandy Ong" userId="S::sandy_ong@singaporeair.com.sg::0ac25eb6-bbc4-46e9-9803-43a978d7d43c" providerId="AD" clId="Web-{63AA250D-0DCB-CC03-4467-243B1CD223AF}" dt="2025-04-25T09:37:38.094" v="480" actId="20577"/>
          <ac:spMkLst>
            <pc:docMk/>
            <pc:sldMk cId="3094202378" sldId="291"/>
            <ac:spMk id="4" creationId="{A935D36F-6D18-3676-305A-5BB6F57E9671}"/>
          </ac:spMkLst>
        </pc:spChg>
      </pc:sldChg>
    </pc:docChg>
  </pc:docChgLst>
  <pc:docChgLst>
    <pc:chgData name="Sahil Sharma" userId="S::sahil_sharma@singaporeair.com.sg::b1fab8c0-af4b-48e0-9171-b7e61e058637" providerId="AD" clId="Web-{30A341CD-6FA2-4EAB-8E70-8955D2F29050}"/>
    <pc:docChg chg="modSld">
      <pc:chgData name="Sahil Sharma" userId="S::sahil_sharma@singaporeair.com.sg::b1fab8c0-af4b-48e0-9171-b7e61e058637" providerId="AD" clId="Web-{30A341CD-6FA2-4EAB-8E70-8955D2F29050}" dt="2025-04-27T06:55:43.844" v="1"/>
      <pc:docMkLst>
        <pc:docMk/>
      </pc:docMkLst>
      <pc:sldChg chg="addSp delSp modSp">
        <pc:chgData name="Sahil Sharma" userId="S::sahil_sharma@singaporeair.com.sg::b1fab8c0-af4b-48e0-9171-b7e61e058637" providerId="AD" clId="Web-{30A341CD-6FA2-4EAB-8E70-8955D2F29050}" dt="2025-04-27T06:55:43.844" v="1"/>
        <pc:sldMkLst>
          <pc:docMk/>
          <pc:sldMk cId="1342376504" sldId="287"/>
        </pc:sldMkLst>
        <pc:picChg chg="add del mod">
          <ac:chgData name="Sahil Sharma" userId="S::sahil_sharma@singaporeair.com.sg::b1fab8c0-af4b-48e0-9171-b7e61e058637" providerId="AD" clId="Web-{30A341CD-6FA2-4EAB-8E70-8955D2F29050}" dt="2025-04-27T06:55:43.844" v="1"/>
          <ac:picMkLst>
            <pc:docMk/>
            <pc:sldMk cId="1342376504" sldId="287"/>
            <ac:picMk id="5" creationId="{B63A3145-B6A9-AF87-7C57-A5811F62F2C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9121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All LLM calls will be from a LLM hosted on your laptop and free to use. </a:t>
            </a:r>
          </a:p>
          <a:p>
            <a:pPr marL="171450" indent="-171450">
              <a:buFontTx/>
              <a:buChar char="-"/>
            </a:pPr>
            <a:r>
              <a:rPr lang="en-US" dirty="0"/>
              <a:t>I will show it works first and then do a code walkthrough</a:t>
            </a:r>
          </a:p>
          <a:p>
            <a:pPr marL="171450" indent="-171450">
              <a:buFontTx/>
              <a:buChar char="-"/>
            </a:pPr>
            <a:r>
              <a:rPr lang="en-US" dirty="0"/>
              <a:t>Parameters: enter model, research iterations and research topic</a:t>
            </a:r>
          </a:p>
          <a:p>
            <a:pPr marL="171450" indent="-171450">
              <a:buFontTx/>
              <a:buChar char="-"/>
            </a:pPr>
            <a:r>
              <a:rPr lang="en-US" dirty="0"/>
              <a:t>Local LLM leadership board: https://</a:t>
            </a:r>
            <a:r>
              <a:rPr lang="en-US" dirty="0" err="1"/>
              <a:t>huggingface.co</a:t>
            </a:r>
            <a:r>
              <a:rPr lang="en-US" dirty="0"/>
              <a:t>/spaces/open-</a:t>
            </a:r>
            <a:r>
              <a:rPr lang="en-US" dirty="0" err="1"/>
              <a:t>llm</a:t>
            </a:r>
            <a:r>
              <a:rPr lang="en-US" dirty="0"/>
              <a:t>-leaderboard/</a:t>
            </a:r>
            <a:r>
              <a:rPr lang="en-US" dirty="0" err="1"/>
              <a:t>open_llm_leaderboard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29C46A-266D-047E-9FC9-865524E457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10D9FA-F6C3-0A56-E9DF-051E49812A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C5B889-3A8E-36AC-E660-EC5E2E3464A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49C383F-BE90-BCFA-669F-ACAF0AE1E64D}"/>
              </a:ext>
            </a:extLst>
          </p:cNvPr>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9022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455B90-6586-2150-0712-D51A1B742F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6E15F9-DB2A-2FF0-7FC7-47D4A93E7D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CB71C4-3554-B9FC-96F3-0AE76D20A6ED}"/>
              </a:ext>
            </a:extLst>
          </p:cNvPr>
          <p:cNvSpPr>
            <a:spLocks noGrp="1"/>
          </p:cNvSpPr>
          <p:nvPr>
            <p:ph type="body" idx="1"/>
          </p:nvPr>
        </p:nvSpPr>
        <p:spPr/>
        <p:txBody>
          <a:bodyPr/>
          <a:lstStyle/>
          <a:p>
            <a:r>
              <a:rPr lang="en-US" dirty="0"/>
              <a:t>- Write more</a:t>
            </a:r>
          </a:p>
        </p:txBody>
      </p:sp>
      <p:sp>
        <p:nvSpPr>
          <p:cNvPr id="4" name="Slide Number Placeholder 3">
            <a:extLst>
              <a:ext uri="{FF2B5EF4-FFF2-40B4-BE49-F238E27FC236}">
                <a16:creationId xmlns:a16="http://schemas.microsoft.com/office/drawing/2014/main" id="{E8056507-E245-611D-6BD7-9D241F35BBC3}"/>
              </a:ext>
            </a:extLst>
          </p:cNvPr>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922042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13F53A-FB68-302A-825B-4ADE61F333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6B6B0F-B31C-5AB1-90EF-D1C78B9313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5078EC-8ED8-CE87-B3D3-6FFF4EEE977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E24F127-F2A2-2614-5697-257E1246ADB5}"/>
              </a:ext>
            </a:extLst>
          </p:cNvPr>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693716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0C4B6-DCD8-461B-79D1-951F9B0E78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848F76-3944-8D71-4EAC-9DDF188DF9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7A368F-BC9E-76D9-602F-777CBA47402A}"/>
              </a:ext>
            </a:extLst>
          </p:cNvPr>
          <p:cNvSpPr>
            <a:spLocks noGrp="1"/>
          </p:cNvSpPr>
          <p:nvPr>
            <p:ph type="body" idx="1"/>
          </p:nvPr>
        </p:nvSpPr>
        <p:spPr/>
        <p:txBody>
          <a:bodyPr/>
          <a:lstStyle/>
          <a:p>
            <a:r>
              <a:rPr lang="en-US" dirty="0"/>
              <a:t>As AI search is advancing the google ads revenue is tumbling and the big debate is who is clinging to googles loses in search space. Major players: </a:t>
            </a:r>
            <a:r>
              <a:rPr lang="en-US" dirty="0" err="1"/>
              <a:t>chatgpt</a:t>
            </a:r>
            <a:r>
              <a:rPr lang="en-US" dirty="0"/>
              <a:t>, perplexity, </a:t>
            </a:r>
            <a:r>
              <a:rPr lang="en-US" dirty="0" err="1"/>
              <a:t>etc</a:t>
            </a:r>
            <a:endParaRPr lang="en-US" dirty="0"/>
          </a:p>
          <a:p>
            <a:r>
              <a:rPr lang="en-US" dirty="0"/>
              <a:t>Perplexity, though often criticized as LLM wrapper, has first movers advantage because they dived into the space much much earlier than other companies. </a:t>
            </a:r>
          </a:p>
          <a:p>
            <a:endParaRPr lang="en-US" dirty="0"/>
          </a:p>
          <a:p>
            <a:endParaRPr lang="en-US" dirty="0"/>
          </a:p>
        </p:txBody>
      </p:sp>
      <p:sp>
        <p:nvSpPr>
          <p:cNvPr id="4" name="Slide Number Placeholder 3">
            <a:extLst>
              <a:ext uri="{FF2B5EF4-FFF2-40B4-BE49-F238E27FC236}">
                <a16:creationId xmlns:a16="http://schemas.microsoft.com/office/drawing/2014/main" id="{ECEE9D06-000D-C20B-8231-A18772D9FB0F}"/>
              </a:ext>
            </a:extLst>
          </p:cNvPr>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84835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A85F62-2A19-2EB5-1D17-5F8ABB6764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C158D7-99B9-76B0-BD91-9BC7D7490C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A704CE-4261-CCB5-03FE-F2062CEBBD7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5276FE8-01D4-B684-A004-AC20688A1DAC}"/>
              </a:ext>
            </a:extLst>
          </p:cNvPr>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4172317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7F886-A433-2CF1-416E-BD59EEE317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B4BFC4-9BE9-20B4-0637-0BB91D30E2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BBD2D7-B69A-ED21-8DC5-6AE871137964}"/>
              </a:ext>
            </a:extLst>
          </p:cNvPr>
          <p:cNvSpPr>
            <a:spLocks noGrp="1"/>
          </p:cNvSpPr>
          <p:nvPr>
            <p:ph type="body" idx="1"/>
          </p:nvPr>
        </p:nvSpPr>
        <p:spPr/>
        <p:txBody>
          <a:bodyPr/>
          <a:lstStyle/>
          <a:p>
            <a:r>
              <a:rPr lang="en-US" dirty="0"/>
              <a:t>The pre ChatGPT era can be considered as the stone age for Search and with the introduction of LLMs, Search has found it machines in AI that would make humans job little easier. </a:t>
            </a:r>
          </a:p>
        </p:txBody>
      </p:sp>
      <p:sp>
        <p:nvSpPr>
          <p:cNvPr id="4" name="Slide Number Placeholder 3">
            <a:extLst>
              <a:ext uri="{FF2B5EF4-FFF2-40B4-BE49-F238E27FC236}">
                <a16:creationId xmlns:a16="http://schemas.microsoft.com/office/drawing/2014/main" id="{316EF343-100E-5DFA-C0EC-4D09EF43FDF7}"/>
              </a:ext>
            </a:extLst>
          </p:cNvPr>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3121009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F6B8B-BCEB-3C9E-D0CE-FD41EBAA52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6E96AE-3BDC-EB50-1B36-F172069644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A17AA7-B88B-DDAC-E91B-DB884C1BFD5C}"/>
              </a:ext>
            </a:extLst>
          </p:cNvPr>
          <p:cNvSpPr>
            <a:spLocks noGrp="1"/>
          </p:cNvSpPr>
          <p:nvPr>
            <p:ph type="body" idx="1"/>
          </p:nvPr>
        </p:nvSpPr>
        <p:spPr/>
        <p:txBody>
          <a:bodyPr/>
          <a:lstStyle/>
          <a:p>
            <a:r>
              <a:rPr lang="en-US" dirty="0"/>
              <a:t>Its important to internalize how search has been transformed with AI. </a:t>
            </a:r>
          </a:p>
          <a:p>
            <a:endParaRPr lang="en-US" dirty="0"/>
          </a:p>
          <a:p>
            <a:r>
              <a:rPr lang="en-US" dirty="0"/>
              <a:t>An average google search has traditionally been 2-3 words however, an average AI search on tools like perplexity is 10-11 words. AI searches can be more analytical.</a:t>
            </a:r>
          </a:p>
          <a:p>
            <a:endParaRPr lang="en-US" dirty="0"/>
          </a:p>
          <a:p>
            <a:r>
              <a:rPr lang="en-US" dirty="0"/>
              <a:t>Google search </a:t>
            </a:r>
            <a:r>
              <a:rPr lang="en-US" dirty="0" err="1"/>
              <a:t>eg</a:t>
            </a:r>
            <a:r>
              <a:rPr lang="en-US" dirty="0"/>
              <a:t>: Elon musk age</a:t>
            </a:r>
          </a:p>
          <a:p>
            <a:endParaRPr lang="en-US" dirty="0"/>
          </a:p>
          <a:p>
            <a:r>
              <a:rPr lang="en-US" dirty="0"/>
              <a:t>Perplexity search example: since 2014 how many centuries has Virat Kohli scored in a chase?</a:t>
            </a:r>
          </a:p>
          <a:p>
            <a:endParaRPr lang="en-US" dirty="0"/>
          </a:p>
          <a:p>
            <a:r>
              <a:rPr lang="en-US" dirty="0"/>
              <a:t>Stats:</a:t>
            </a:r>
          </a:p>
          <a:p>
            <a:pPr marL="171450" indent="-171450">
              <a:buFontTx/>
              <a:buChar char="-"/>
            </a:pPr>
            <a:r>
              <a:rPr lang="en-US" dirty="0"/>
              <a:t>Today around 1 billion searches per day on google are just key words.</a:t>
            </a:r>
          </a:p>
          <a:p>
            <a:pPr marL="171450" indent="-171450">
              <a:buFontTx/>
              <a:buChar char="-"/>
            </a:pPr>
            <a:r>
              <a:rPr lang="en-US" dirty="0"/>
              <a:t>Perplexity has 20 million searches per day. Both platforms as of today have same number of words (same ballpark) and that’s very surprising. </a:t>
            </a:r>
          </a:p>
          <a:p>
            <a:pPr marL="171450" indent="-171450">
              <a:buFontTx/>
              <a:buChar char="-"/>
            </a:pP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AE084C5D-E4D0-11BD-D2CD-35C2A0F898B5}"/>
              </a:ext>
            </a:extLst>
          </p:cNvPr>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2766996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BF0315-083D-F18F-5141-71F0296CE1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3157AE-6104-84A3-711B-4B9B2F9176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7CB608-9DC2-A69D-275F-A44DF008BB61}"/>
              </a:ext>
            </a:extLst>
          </p:cNvPr>
          <p:cNvSpPr>
            <a:spLocks noGrp="1"/>
          </p:cNvSpPr>
          <p:nvPr>
            <p:ph type="body" idx="1"/>
          </p:nvPr>
        </p:nvSpPr>
        <p:spPr/>
        <p:txBody>
          <a:bodyPr/>
          <a:lstStyle/>
          <a:p>
            <a:r>
              <a:rPr lang="en-US" dirty="0"/>
              <a:t>Who truly internalized </a:t>
            </a:r>
            <a:r>
              <a:rPr lang="en-US" dirty="0" err="1"/>
              <a:t>Larrys</a:t>
            </a:r>
            <a:r>
              <a:rPr lang="en-US" dirty="0"/>
              <a:t> goal? An former intern at his company- Aravind Srinivas, who later on built </a:t>
            </a:r>
            <a:r>
              <a:rPr lang="en-US" dirty="0" err="1"/>
              <a:t>perplexity.ai</a:t>
            </a:r>
            <a:r>
              <a:rPr lang="en-US" dirty="0"/>
              <a:t>.</a:t>
            </a:r>
          </a:p>
          <a:p>
            <a:endParaRPr lang="en-US" dirty="0"/>
          </a:p>
          <a:p>
            <a:r>
              <a:rPr lang="en-US" dirty="0"/>
              <a:t>Perplexity at one point in 2024 was 1/15</a:t>
            </a:r>
            <a:r>
              <a:rPr lang="en-US" baseline="30000" dirty="0"/>
              <a:t>th</a:t>
            </a:r>
            <a:r>
              <a:rPr lang="en-US" dirty="0"/>
              <a:t> the evaluation of OpenAI (which is massive). So they clearly were doing something more than being just a LLM wrapper. </a:t>
            </a:r>
          </a:p>
          <a:p>
            <a:endParaRPr lang="en-US" dirty="0"/>
          </a:p>
          <a:p>
            <a:r>
              <a:rPr lang="en-US" dirty="0"/>
              <a:t>Although, despite having first movers advantage, it’ll be interesting to see how long can perplexity survive given all mainstream LLM </a:t>
            </a:r>
            <a:r>
              <a:rPr lang="en-US" dirty="0" err="1"/>
              <a:t>organisations</a:t>
            </a:r>
            <a:r>
              <a:rPr lang="en-US" dirty="0"/>
              <a:t> have </a:t>
            </a:r>
            <a:r>
              <a:rPr lang="en-US" dirty="0" err="1"/>
              <a:t>strated</a:t>
            </a:r>
            <a:r>
              <a:rPr lang="en-US" dirty="0"/>
              <a:t> to include live web search in LLMs.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rPr>
              <a:t>Knowledge is everything. Period.</a:t>
            </a:r>
            <a:endParaRPr lang="en-US" sz="1200" dirty="0">
              <a:solidFill>
                <a:schemeClr val="bg1"/>
              </a:solidFill>
            </a:endParaRPr>
          </a:p>
          <a:p>
            <a:endParaRPr lang="en-US" dirty="0"/>
          </a:p>
          <a:p>
            <a:endParaRPr lang="en-US" dirty="0"/>
          </a:p>
        </p:txBody>
      </p:sp>
      <p:sp>
        <p:nvSpPr>
          <p:cNvPr id="4" name="Slide Number Placeholder 3">
            <a:extLst>
              <a:ext uri="{FF2B5EF4-FFF2-40B4-BE49-F238E27FC236}">
                <a16:creationId xmlns:a16="http://schemas.microsoft.com/office/drawing/2014/main" id="{8AF870CF-8028-DFA4-739B-A1BB649E98F9}"/>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823233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7E3187-CFDA-E967-E4B2-BA819853DD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2BFEA9-7262-2D41-A275-17EE3F48BA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27961C-A82D-7CFB-0107-5B985B787E36}"/>
              </a:ext>
            </a:extLst>
          </p:cNvPr>
          <p:cNvSpPr>
            <a:spLocks noGrp="1"/>
          </p:cNvSpPr>
          <p:nvPr>
            <p:ph type="body" idx="1"/>
          </p:nvPr>
        </p:nvSpPr>
        <p:spPr/>
        <p:txBody>
          <a:bodyPr/>
          <a:lstStyle/>
          <a:p>
            <a:r>
              <a:rPr lang="en-US" dirty="0"/>
              <a:t>why </a:t>
            </a:r>
            <a:r>
              <a:rPr lang="en-US" dirty="0" err="1"/>
              <a:t>langchain</a:t>
            </a:r>
            <a:r>
              <a:rPr lang="en-US" dirty="0"/>
              <a:t> is really good? chainable </a:t>
            </a:r>
            <a:r>
              <a:rPr lang="en-US" dirty="0" err="1"/>
              <a:t>omponents</a:t>
            </a:r>
            <a:r>
              <a:rPr lang="en-US" dirty="0"/>
              <a:t>, tool integration, memory management, extensibility</a:t>
            </a:r>
          </a:p>
        </p:txBody>
      </p:sp>
      <p:sp>
        <p:nvSpPr>
          <p:cNvPr id="4" name="Slide Number Placeholder 3">
            <a:extLst>
              <a:ext uri="{FF2B5EF4-FFF2-40B4-BE49-F238E27FC236}">
                <a16:creationId xmlns:a16="http://schemas.microsoft.com/office/drawing/2014/main" id="{5CD2AD4B-AEEC-C52B-238C-BEDA02899855}"/>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452135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EFEEE-6264-B91A-10D5-F75C078A16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6E34D8-AF49-7AB8-4857-EAE7B0C2E0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544DAD-7FED-34DA-86F0-97CF4FDA0683}"/>
              </a:ext>
            </a:extLst>
          </p:cNvPr>
          <p:cNvSpPr>
            <a:spLocks noGrp="1"/>
          </p:cNvSpPr>
          <p:nvPr>
            <p:ph type="body" idx="1"/>
          </p:nvPr>
        </p:nvSpPr>
        <p:spPr/>
        <p:txBody>
          <a:bodyPr/>
          <a:lstStyle/>
          <a:p>
            <a:endParaRPr lang="en-US" dirty="0"/>
          </a:p>
          <a:p>
            <a:r>
              <a:rPr lang="en-US" dirty="0"/>
              <a:t>User query= check</a:t>
            </a:r>
          </a:p>
          <a:p>
            <a:endParaRPr lang="en-US" dirty="0"/>
          </a:p>
          <a:p>
            <a:r>
              <a:rPr lang="en-US" dirty="0"/>
              <a:t>Generate more context around the query (or generate similar queries) with query enhancer</a:t>
            </a:r>
          </a:p>
          <a:p>
            <a:endParaRPr lang="en-US" dirty="0"/>
          </a:p>
          <a:p>
            <a:r>
              <a:rPr lang="en-US" dirty="0"/>
              <a:t>Use web search </a:t>
            </a:r>
            <a:r>
              <a:rPr lang="en-US" dirty="0" err="1"/>
              <a:t>api</a:t>
            </a:r>
            <a:r>
              <a:rPr lang="en-US" dirty="0"/>
              <a:t> to get search results for each query: : does web search multiple times on enhanced context before sending it to next page</a:t>
            </a:r>
          </a:p>
          <a:p>
            <a:endParaRPr lang="en-US" dirty="0"/>
          </a:p>
          <a:p>
            <a:r>
              <a:rPr lang="en-US" dirty="0"/>
              <a:t>Send response to summarizer LLM </a:t>
            </a:r>
          </a:p>
          <a:p>
            <a:endParaRPr lang="en-US" dirty="0"/>
          </a:p>
          <a:p>
            <a:r>
              <a:rPr lang="en-US" dirty="0"/>
              <a:t>Reflect on Summary generated, </a:t>
            </a:r>
            <a:r>
              <a:rPr lang="en-US" dirty="0" err="1"/>
              <a:t>evalute</a:t>
            </a:r>
            <a:r>
              <a:rPr lang="en-US" dirty="0"/>
              <a:t> whether this fully covers parts of original query. If not, repeat from step 2 (query enhancer) </a:t>
            </a:r>
            <a:r>
              <a:rPr lang="en-US" dirty="0" err="1"/>
              <a:t>untill</a:t>
            </a:r>
            <a:r>
              <a:rPr lang="en-US" dirty="0"/>
              <a:t> n number of times (n= upper limit defined by user)</a:t>
            </a:r>
          </a:p>
          <a:p>
            <a:endParaRPr lang="en-US" dirty="0"/>
          </a:p>
          <a:p>
            <a:r>
              <a:rPr lang="en-US" dirty="0"/>
              <a:t>Send final collated response to another summarizer LLM to present search report. </a:t>
            </a:r>
          </a:p>
          <a:p>
            <a:endParaRPr lang="en-US" dirty="0"/>
          </a:p>
          <a:p>
            <a:endParaRPr lang="en-US" dirty="0"/>
          </a:p>
          <a:p>
            <a:r>
              <a:rPr lang="en-US" dirty="0"/>
              <a:t>The above is a simple workflow. What we can do is first have a research planner agent who plans section flow then multiple research writer agents who fill in details for each section</a:t>
            </a:r>
          </a:p>
        </p:txBody>
      </p:sp>
      <p:sp>
        <p:nvSpPr>
          <p:cNvPr id="4" name="Slide Number Placeholder 3">
            <a:extLst>
              <a:ext uri="{FF2B5EF4-FFF2-40B4-BE49-F238E27FC236}">
                <a16:creationId xmlns:a16="http://schemas.microsoft.com/office/drawing/2014/main" id="{1F22418E-8DB9-ED45-10B1-51880132D10C}"/>
              </a:ext>
            </a:extLst>
          </p:cNvPr>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839881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DE68CD-279B-005B-A54F-8A4F02D884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DC87B8-0BEE-487E-295C-BE72C186FA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5499FA-DB1B-EC0F-A629-91430FDFCFE4}"/>
              </a:ext>
            </a:extLst>
          </p:cNvPr>
          <p:cNvSpPr>
            <a:spLocks noGrp="1"/>
          </p:cNvSpPr>
          <p:nvPr>
            <p:ph type="body" idx="1"/>
          </p:nvPr>
        </p:nvSpPr>
        <p:spPr/>
        <p:txBody>
          <a:bodyPr/>
          <a:lstStyle/>
          <a:p>
            <a:endParaRPr lang="en-US" dirty="0"/>
          </a:p>
          <a:p>
            <a:r>
              <a:rPr lang="en-US" dirty="0"/>
              <a:t>User query= how many centuries has Virat Kohli scored in 2024?</a:t>
            </a:r>
          </a:p>
          <a:p>
            <a:endParaRPr lang="en-US" dirty="0"/>
          </a:p>
          <a:p>
            <a:r>
              <a:rPr lang="en-US" dirty="0"/>
              <a:t>Generate more context around the query (or generate similar queries) with query enhancer</a:t>
            </a:r>
          </a:p>
          <a:p>
            <a:endParaRPr lang="en-US" dirty="0"/>
          </a:p>
          <a:p>
            <a:r>
              <a:rPr lang="en-US" dirty="0"/>
              <a:t>Use web search </a:t>
            </a:r>
            <a:r>
              <a:rPr lang="en-US" dirty="0" err="1"/>
              <a:t>api</a:t>
            </a:r>
            <a:r>
              <a:rPr lang="en-US" dirty="0"/>
              <a:t> to get search results for each query: : does web search multiple times on enhanced context before sending it to next page</a:t>
            </a:r>
          </a:p>
          <a:p>
            <a:endParaRPr lang="en-US" dirty="0"/>
          </a:p>
          <a:p>
            <a:r>
              <a:rPr lang="en-US" dirty="0"/>
              <a:t>Send response to summarizer LLM </a:t>
            </a:r>
          </a:p>
          <a:p>
            <a:endParaRPr lang="en-US" dirty="0"/>
          </a:p>
          <a:p>
            <a:r>
              <a:rPr lang="en-US" dirty="0"/>
              <a:t>Reflect on Summary generated, </a:t>
            </a:r>
            <a:r>
              <a:rPr lang="en-US" dirty="0" err="1"/>
              <a:t>evalute</a:t>
            </a:r>
            <a:r>
              <a:rPr lang="en-US" dirty="0"/>
              <a:t> whether this fully covers parts of original query. If not, repeat from step 2 (query enhancer) </a:t>
            </a:r>
            <a:r>
              <a:rPr lang="en-US" dirty="0" err="1"/>
              <a:t>untill</a:t>
            </a:r>
            <a:r>
              <a:rPr lang="en-US" dirty="0"/>
              <a:t> n number of times (n= upper limit defined by user)</a:t>
            </a:r>
          </a:p>
          <a:p>
            <a:endParaRPr lang="en-US" dirty="0"/>
          </a:p>
          <a:p>
            <a:r>
              <a:rPr lang="en-US" dirty="0"/>
              <a:t>Send final collated response to another summarizer LLM to present search report. </a:t>
            </a:r>
          </a:p>
          <a:p>
            <a:endParaRPr lang="en-US" dirty="0"/>
          </a:p>
          <a:p>
            <a:endParaRPr lang="en-US" dirty="0"/>
          </a:p>
          <a:p>
            <a:r>
              <a:rPr lang="en-US" dirty="0"/>
              <a:t>The above is a simple workflow. What we can do is first have a research planner agent who plans section flow then multiple research writer agents who fill in details for each section</a:t>
            </a:r>
          </a:p>
          <a:p>
            <a:br>
              <a:rPr lang="en-US" dirty="0"/>
            </a:br>
            <a:br>
              <a:rPr lang="en-US" dirty="0"/>
            </a:br>
            <a:r>
              <a:rPr lang="en-US" dirty="0"/>
              <a:t>Going into the detail of app response: </a:t>
            </a:r>
          </a:p>
          <a:p>
            <a:r>
              <a:rPr lang="en-US" dirty="0"/>
              <a:t>Honestly, I’m more instead in the quality of web sources</a:t>
            </a:r>
          </a:p>
        </p:txBody>
      </p:sp>
      <p:sp>
        <p:nvSpPr>
          <p:cNvPr id="4" name="Slide Number Placeholder 3">
            <a:extLst>
              <a:ext uri="{FF2B5EF4-FFF2-40B4-BE49-F238E27FC236}">
                <a16:creationId xmlns:a16="http://schemas.microsoft.com/office/drawing/2014/main" id="{38FFAC09-B175-AC5A-2B05-8DB01FC62CE1}"/>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147156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Add screen record</a:t>
            </a:r>
          </a:p>
          <a:p>
            <a:pPr marL="171450" indent="-171450">
              <a:buFontTx/>
              <a:buChar char="-"/>
            </a:pPr>
            <a:r>
              <a:rPr lang="en-US" dirty="0"/>
              <a:t> Credits to </a:t>
            </a:r>
            <a:r>
              <a:rPr lang="en-US" dirty="0" err="1"/>
              <a:t>langchain</a:t>
            </a:r>
            <a:r>
              <a:rPr lang="en-US" dirty="0"/>
              <a:t>: https://</a:t>
            </a:r>
            <a:r>
              <a:rPr lang="en-US" dirty="0" err="1"/>
              <a:t>github.com</a:t>
            </a:r>
            <a:r>
              <a:rPr lang="en-US" dirty="0"/>
              <a:t>/</a:t>
            </a:r>
            <a:r>
              <a:rPr lang="en-US" dirty="0" err="1"/>
              <a:t>langchain</a:t>
            </a:r>
            <a:r>
              <a:rPr lang="en-US" dirty="0"/>
              <a:t>-ai/local-deep-researcher</a:t>
            </a:r>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16161D"/>
        </a:solidFill>
        <a:effectLst/>
      </p:bgPr>
    </p:bg>
    <p:spTree>
      <p:nvGrpSpPr>
        <p:cNvPr id="1" name=""/>
        <p:cNvGrpSpPr/>
        <p:nvPr/>
      </p:nvGrpSpPr>
      <p:grpSpPr>
        <a:xfrm>
          <a:off x="0" y="0"/>
          <a:ext cx="0" cy="0"/>
          <a:chOff x="0" y="0"/>
          <a:chExt cx="0" cy="0"/>
        </a:xfrm>
      </p:grpSpPr>
      <p:sp>
        <p:nvSpPr>
          <p:cNvPr id="2" name="Shape 0"/>
          <p:cNvSpPr/>
          <p:nvPr/>
        </p:nvSpPr>
        <p:spPr>
          <a:xfrm>
            <a:off x="476250" y="1947863"/>
            <a:ext cx="6205538" cy="1252538"/>
          </a:xfrm>
          <a:prstGeom prst="rect">
            <a:avLst/>
          </a:prstGeom>
          <a:noFill/>
          <a:ln/>
        </p:spPr>
        <p:txBody>
          <a:bodyPr/>
          <a:lstStyle/>
          <a:p>
            <a:endParaRPr lang="en-US"/>
          </a:p>
        </p:txBody>
      </p:sp>
      <p:sp>
        <p:nvSpPr>
          <p:cNvPr id="4" name="Text 2"/>
          <p:cNvSpPr/>
          <p:nvPr/>
        </p:nvSpPr>
        <p:spPr>
          <a:xfrm>
            <a:off x="616429" y="1760867"/>
            <a:ext cx="8452718" cy="789317"/>
          </a:xfrm>
          <a:prstGeom prst="rect">
            <a:avLst/>
          </a:prstGeom>
          <a:noFill/>
          <a:ln/>
        </p:spPr>
        <p:txBody>
          <a:bodyPr wrap="square" lIns="91440" tIns="45720" rIns="91440" bIns="45720" rtlCol="0" anchor="ctr"/>
          <a:lstStyle/>
          <a:p>
            <a:pPr>
              <a:lnSpc>
                <a:spcPts val="6300"/>
              </a:lnSpc>
            </a:pPr>
            <a:r>
              <a:rPr lang="en-US" sz="3600" dirty="0">
                <a:solidFill>
                  <a:srgbClr val="F8F8FF">
                    <a:alpha val="99000"/>
                  </a:srgbClr>
                </a:solidFill>
                <a:latin typeface="IBM Plex Sans"/>
              </a:rPr>
              <a:t>Build your own web search agents using local LLMs</a:t>
            </a:r>
            <a:endParaRPr lang="en-US" dirty="0"/>
          </a:p>
        </p:txBody>
      </p:sp>
      <p:sp>
        <p:nvSpPr>
          <p:cNvPr id="5" name="Text 3"/>
          <p:cNvSpPr/>
          <p:nvPr/>
        </p:nvSpPr>
        <p:spPr>
          <a:xfrm>
            <a:off x="616429" y="2988424"/>
            <a:ext cx="6662738" cy="977571"/>
          </a:xfrm>
          <a:prstGeom prst="rect">
            <a:avLst/>
          </a:prstGeom>
          <a:noFill/>
          <a:ln/>
        </p:spPr>
        <p:txBody>
          <a:bodyPr wrap="square" lIns="91440" tIns="45720" rIns="91440" bIns="45720" rtlCol="0" anchor="ctr"/>
          <a:lstStyle/>
          <a:p>
            <a:r>
              <a:rPr lang="en-US" sz="2000" kern="0" spc="-53" dirty="0" err="1">
                <a:solidFill>
                  <a:srgbClr val="FDD17E"/>
                </a:solidFill>
                <a:latin typeface="IBM Plex Sans"/>
              </a:rPr>
              <a:t>ATxSG</a:t>
            </a:r>
            <a:r>
              <a:rPr lang="en-US" sz="2000" kern="0" spc="-53" dirty="0">
                <a:solidFill>
                  <a:srgbClr val="FDD17E"/>
                </a:solidFill>
                <a:latin typeface="IBM Plex Sans"/>
              </a:rPr>
              <a:t> AI Summit</a:t>
            </a:r>
          </a:p>
          <a:p>
            <a:pPr>
              <a:lnSpc>
                <a:spcPts val="3120"/>
              </a:lnSpc>
            </a:pPr>
            <a:r>
              <a:rPr lang="en-US" kern="0" spc="-53" dirty="0">
                <a:solidFill>
                  <a:schemeClr val="bg2"/>
                </a:solidFill>
                <a:latin typeface="IBM Plex Sans"/>
              </a:rPr>
              <a:t>27-29 May, 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6161D"/>
        </a:solidFill>
        <a:effectLst/>
      </p:bgPr>
    </p:bg>
    <p:spTree>
      <p:nvGrpSpPr>
        <p:cNvPr id="1" name="">
          <a:extLst>
            <a:ext uri="{FF2B5EF4-FFF2-40B4-BE49-F238E27FC236}">
              <a16:creationId xmlns:a16="http://schemas.microsoft.com/office/drawing/2014/main" id="{8ACA3331-A9D5-E318-2FF8-F6612AA56F16}"/>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957713DD-76F4-5584-BEEB-FC6F8BAE9EC7}"/>
              </a:ext>
            </a:extLst>
          </p:cNvPr>
          <p:cNvSpPr/>
          <p:nvPr/>
        </p:nvSpPr>
        <p:spPr>
          <a:xfrm rot="5400000">
            <a:off x="2000250" y="2571750"/>
            <a:ext cx="5143500" cy="0"/>
          </a:xfrm>
          <a:prstGeom prst="line">
            <a:avLst/>
          </a:prstGeom>
          <a:noFill/>
          <a:ln w="38100">
            <a:solidFill>
              <a:srgbClr val="16161D"/>
            </a:solidFill>
            <a:prstDash val="solid"/>
          </a:ln>
        </p:spPr>
        <p:txBody>
          <a:bodyPr/>
          <a:lstStyle/>
          <a:p>
            <a:endParaRPr lang="en-US"/>
          </a:p>
        </p:txBody>
      </p:sp>
      <p:sp>
        <p:nvSpPr>
          <p:cNvPr id="3" name="Text 1">
            <a:extLst>
              <a:ext uri="{FF2B5EF4-FFF2-40B4-BE49-F238E27FC236}">
                <a16:creationId xmlns:a16="http://schemas.microsoft.com/office/drawing/2014/main" id="{E00CF2F7-7D11-32AE-368E-A0CB225DD8C3}"/>
              </a:ext>
            </a:extLst>
          </p:cNvPr>
          <p:cNvSpPr/>
          <p:nvPr/>
        </p:nvSpPr>
        <p:spPr>
          <a:xfrm>
            <a:off x="476250" y="381000"/>
            <a:ext cx="5897118" cy="789432"/>
          </a:xfrm>
          <a:prstGeom prst="rect">
            <a:avLst/>
          </a:prstGeom>
          <a:noFill/>
          <a:ln/>
        </p:spPr>
        <p:txBody>
          <a:bodyPr wrap="square" lIns="91440" tIns="45720" rIns="91440" bIns="45720" rtlCol="0" anchor="ctr"/>
          <a:lstStyle/>
          <a:p>
            <a:r>
              <a:rPr lang="en-US" sz="2400" b="1" dirty="0">
                <a:solidFill>
                  <a:srgbClr val="F8F8FF"/>
                </a:solidFill>
                <a:latin typeface="IBM Plex Sans"/>
              </a:rPr>
              <a:t>Tech Stack</a:t>
            </a:r>
            <a:endParaRPr lang="en-US" sz="2400" b="1" dirty="0">
              <a:solidFill>
                <a:srgbClr val="000000"/>
              </a:solidFill>
              <a:latin typeface="IBM Plex Sans"/>
            </a:endParaRPr>
          </a:p>
        </p:txBody>
      </p:sp>
      <p:sp>
        <p:nvSpPr>
          <p:cNvPr id="4" name="Text 2">
            <a:extLst>
              <a:ext uri="{FF2B5EF4-FFF2-40B4-BE49-F238E27FC236}">
                <a16:creationId xmlns:a16="http://schemas.microsoft.com/office/drawing/2014/main" id="{085F4227-B900-C15F-E8AA-76757FD17D0B}"/>
              </a:ext>
            </a:extLst>
          </p:cNvPr>
          <p:cNvSpPr/>
          <p:nvPr/>
        </p:nvSpPr>
        <p:spPr>
          <a:xfrm>
            <a:off x="698416" y="1376866"/>
            <a:ext cx="8224837" cy="2859461"/>
          </a:xfrm>
          <a:prstGeom prst="rect">
            <a:avLst/>
          </a:prstGeom>
          <a:noFill/>
          <a:ln/>
        </p:spPr>
        <p:txBody>
          <a:bodyPr wrap="square" lIns="91440" tIns="45720" rIns="91440" bIns="45720" rtlCol="0" anchor="ctr"/>
          <a:lstStyle/>
          <a:p>
            <a:pPr marL="285750" indent="-285750" algn="l">
              <a:buFontTx/>
              <a:buChar char="-"/>
            </a:pPr>
            <a:r>
              <a:rPr lang="en-SG" sz="1600" b="1" i="0" dirty="0" err="1">
                <a:solidFill>
                  <a:schemeClr val="bg1"/>
                </a:solidFill>
                <a:effectLst/>
                <a:latin typeface=""/>
              </a:rPr>
              <a:t>Ollama</a:t>
            </a:r>
            <a:r>
              <a:rPr lang="en-SG" sz="1600" b="1" i="0" dirty="0">
                <a:solidFill>
                  <a:schemeClr val="bg1"/>
                </a:solidFill>
                <a:effectLst/>
                <a:latin typeface=""/>
              </a:rPr>
              <a:t>/</a:t>
            </a:r>
            <a:r>
              <a:rPr lang="en-SG" sz="1600" b="1" i="0" dirty="0" err="1">
                <a:solidFill>
                  <a:schemeClr val="bg1"/>
                </a:solidFill>
                <a:effectLst/>
                <a:latin typeface=""/>
              </a:rPr>
              <a:t>Groq</a:t>
            </a:r>
            <a:r>
              <a:rPr lang="en-SG" sz="1600" b="1" i="0" dirty="0">
                <a:solidFill>
                  <a:schemeClr val="bg1"/>
                </a:solidFill>
                <a:effectLst/>
                <a:latin typeface=""/>
              </a:rPr>
              <a:t> </a:t>
            </a:r>
            <a:r>
              <a:rPr lang="en-SG" sz="1600" i="0" dirty="0">
                <a:solidFill>
                  <a:schemeClr val="bg1"/>
                </a:solidFill>
                <a:effectLst/>
                <a:latin typeface=""/>
              </a:rPr>
              <a:t>(LLM Platform/AI inference)</a:t>
            </a:r>
          </a:p>
          <a:p>
            <a:pPr algn="l"/>
            <a:endParaRPr lang="en-SG" sz="1600" b="0" i="0" dirty="0">
              <a:solidFill>
                <a:schemeClr val="bg1"/>
              </a:solidFill>
              <a:effectLst/>
              <a:latin typeface=""/>
            </a:endParaRPr>
          </a:p>
          <a:p>
            <a:pPr marL="285750" indent="-285750" algn="l">
              <a:buFontTx/>
              <a:buChar char="-"/>
            </a:pPr>
            <a:r>
              <a:rPr lang="en-SG" sz="1600" b="1" i="0" dirty="0" err="1">
                <a:solidFill>
                  <a:schemeClr val="bg1"/>
                </a:solidFill>
                <a:effectLst/>
                <a:latin typeface=""/>
              </a:rPr>
              <a:t>Tavily</a:t>
            </a:r>
            <a:r>
              <a:rPr lang="en-SG" sz="1600" b="1" i="0" dirty="0">
                <a:solidFill>
                  <a:schemeClr val="bg1"/>
                </a:solidFill>
                <a:effectLst/>
                <a:latin typeface=""/>
              </a:rPr>
              <a:t>/Duck Duck Go</a:t>
            </a:r>
            <a:r>
              <a:rPr lang="en-SG" sz="1600" b="0" i="0" dirty="0">
                <a:solidFill>
                  <a:schemeClr val="bg1"/>
                </a:solidFill>
                <a:effectLst/>
                <a:latin typeface=""/>
              </a:rPr>
              <a:t> (Search </a:t>
            </a:r>
            <a:r>
              <a:rPr lang="en-SG" sz="1600" dirty="0">
                <a:solidFill>
                  <a:schemeClr val="bg1"/>
                </a:solidFill>
                <a:latin typeface=""/>
              </a:rPr>
              <a:t>E</a:t>
            </a:r>
            <a:r>
              <a:rPr lang="en-SG" sz="1600" b="0" i="0" dirty="0">
                <a:solidFill>
                  <a:schemeClr val="bg1"/>
                </a:solidFill>
                <a:effectLst/>
                <a:latin typeface=""/>
              </a:rPr>
              <a:t>ngine API)</a:t>
            </a:r>
          </a:p>
          <a:p>
            <a:pPr algn="l"/>
            <a:endParaRPr lang="en-SG" sz="1600" b="0" i="0" dirty="0">
              <a:solidFill>
                <a:schemeClr val="bg1"/>
              </a:solidFill>
              <a:effectLst/>
              <a:latin typeface=""/>
            </a:endParaRPr>
          </a:p>
          <a:p>
            <a:pPr marL="285750" indent="-285750" algn="l">
              <a:buFontTx/>
              <a:buChar char="-"/>
            </a:pPr>
            <a:r>
              <a:rPr lang="en-SG" sz="1600" b="1" i="0" dirty="0" err="1">
                <a:solidFill>
                  <a:schemeClr val="bg1"/>
                </a:solidFill>
                <a:effectLst/>
                <a:latin typeface=""/>
              </a:rPr>
              <a:t>Langchain</a:t>
            </a:r>
            <a:r>
              <a:rPr lang="en-SG" sz="1600" b="1" i="0" dirty="0">
                <a:solidFill>
                  <a:schemeClr val="bg1"/>
                </a:solidFill>
                <a:effectLst/>
                <a:latin typeface=""/>
              </a:rPr>
              <a:t>/</a:t>
            </a:r>
            <a:r>
              <a:rPr lang="en-SG" sz="1600" b="1" i="0" dirty="0" err="1">
                <a:solidFill>
                  <a:schemeClr val="bg1"/>
                </a:solidFill>
                <a:effectLst/>
                <a:latin typeface=""/>
              </a:rPr>
              <a:t>llamaindex</a:t>
            </a:r>
            <a:r>
              <a:rPr lang="en-SG" sz="1600" b="1" i="0" dirty="0">
                <a:solidFill>
                  <a:schemeClr val="bg1"/>
                </a:solidFill>
                <a:effectLst/>
                <a:latin typeface=""/>
              </a:rPr>
              <a:t>/Crew AI </a:t>
            </a:r>
            <a:r>
              <a:rPr lang="en-SG" sz="1600" i="0" dirty="0">
                <a:solidFill>
                  <a:schemeClr val="bg1"/>
                </a:solidFill>
                <a:effectLst/>
                <a:latin typeface=""/>
              </a:rPr>
              <a:t>(LLM Agent Orchestrator)</a:t>
            </a:r>
          </a:p>
          <a:p>
            <a:pPr algn="l">
              <a:buFont typeface="Arial" panose="020B0604020202020204" pitchFamily="34" charset="0"/>
              <a:buChar char="•"/>
            </a:pPr>
            <a:endParaRPr lang="en-SG" sz="1600" b="0" i="0" dirty="0">
              <a:solidFill>
                <a:schemeClr val="bg1"/>
              </a:solidFill>
              <a:effectLst/>
              <a:latin typeface=""/>
            </a:endParaRPr>
          </a:p>
        </p:txBody>
      </p:sp>
    </p:spTree>
    <p:extLst>
      <p:ext uri="{BB962C8B-B14F-4D97-AF65-F5344CB8AC3E}">
        <p14:creationId xmlns:p14="http://schemas.microsoft.com/office/powerpoint/2010/main" val="2807317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6161D"/>
        </a:solidFill>
        <a:effectLst/>
      </p:bgPr>
    </p:bg>
    <p:spTree>
      <p:nvGrpSpPr>
        <p:cNvPr id="1" name="">
          <a:extLst>
            <a:ext uri="{FF2B5EF4-FFF2-40B4-BE49-F238E27FC236}">
              <a16:creationId xmlns:a16="http://schemas.microsoft.com/office/drawing/2014/main" id="{95C1FB38-063F-937A-7BC1-B46D49EDD322}"/>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17F717D7-9E4B-036D-E566-11197AEB0B2C}"/>
              </a:ext>
            </a:extLst>
          </p:cNvPr>
          <p:cNvSpPr/>
          <p:nvPr/>
        </p:nvSpPr>
        <p:spPr>
          <a:xfrm rot="5400000">
            <a:off x="2000250" y="2571750"/>
            <a:ext cx="5143500" cy="0"/>
          </a:xfrm>
          <a:prstGeom prst="line">
            <a:avLst/>
          </a:prstGeom>
          <a:noFill/>
          <a:ln w="38100">
            <a:solidFill>
              <a:srgbClr val="16161D"/>
            </a:solidFill>
            <a:prstDash val="solid"/>
          </a:ln>
        </p:spPr>
        <p:txBody>
          <a:bodyPr/>
          <a:lstStyle/>
          <a:p>
            <a:endParaRPr lang="en-US"/>
          </a:p>
        </p:txBody>
      </p:sp>
      <p:sp>
        <p:nvSpPr>
          <p:cNvPr id="3" name="Text 1">
            <a:extLst>
              <a:ext uri="{FF2B5EF4-FFF2-40B4-BE49-F238E27FC236}">
                <a16:creationId xmlns:a16="http://schemas.microsoft.com/office/drawing/2014/main" id="{B6657C45-A12C-3057-D817-2F979649BCB8}"/>
              </a:ext>
            </a:extLst>
          </p:cNvPr>
          <p:cNvSpPr/>
          <p:nvPr/>
        </p:nvSpPr>
        <p:spPr>
          <a:xfrm>
            <a:off x="289437" y="162870"/>
            <a:ext cx="6996266" cy="463960"/>
          </a:xfrm>
          <a:prstGeom prst="rect">
            <a:avLst/>
          </a:prstGeom>
          <a:noFill/>
          <a:ln/>
        </p:spPr>
        <p:txBody>
          <a:bodyPr wrap="square" lIns="91440" tIns="45720" rIns="91440" bIns="45720" rtlCol="0" anchor="ctr"/>
          <a:lstStyle/>
          <a:p>
            <a:r>
              <a:rPr lang="en-US" sz="2400" dirty="0">
                <a:solidFill>
                  <a:srgbClr val="F8F8FF"/>
                </a:solidFill>
                <a:latin typeface="IBM Plex Sans"/>
              </a:rPr>
              <a:t>Secret Sauce for a great web research agent</a:t>
            </a:r>
            <a:endParaRPr lang="en-US" sz="2400" dirty="0"/>
          </a:p>
        </p:txBody>
      </p:sp>
      <p:sp>
        <p:nvSpPr>
          <p:cNvPr id="6" name="Text 1">
            <a:extLst>
              <a:ext uri="{FF2B5EF4-FFF2-40B4-BE49-F238E27FC236}">
                <a16:creationId xmlns:a16="http://schemas.microsoft.com/office/drawing/2014/main" id="{AF4DC057-4092-CC0C-916A-2BAC4F9641DF}"/>
              </a:ext>
            </a:extLst>
          </p:cNvPr>
          <p:cNvSpPr/>
          <p:nvPr/>
        </p:nvSpPr>
        <p:spPr>
          <a:xfrm>
            <a:off x="712555" y="2970115"/>
            <a:ext cx="2289490" cy="1741500"/>
          </a:xfrm>
          <a:prstGeom prst="roundRect">
            <a:avLst>
              <a:gd name="adj" fmla="val 4608"/>
            </a:avLst>
          </a:prstGeom>
          <a:solidFill>
            <a:srgbClr val="29293D"/>
          </a:solidFill>
          <a:ln w="12700">
            <a:solidFill>
              <a:srgbClr val="444467"/>
            </a:solidFill>
          </a:ln>
        </p:spPr>
        <p:txBody>
          <a:bodyPr wrap="square" lIns="91440" tIns="45720" rIns="91440" bIns="45720" rtlCol="0" anchor="ctr"/>
          <a:lstStyle/>
          <a:p>
            <a:pPr algn="ctr"/>
            <a:r>
              <a:rPr lang="en-US" dirty="0">
                <a:solidFill>
                  <a:schemeClr val="bg1"/>
                </a:solidFill>
              </a:rPr>
              <a:t>Dynamic LLM routing, multi LLM</a:t>
            </a:r>
          </a:p>
        </p:txBody>
      </p:sp>
      <p:sp>
        <p:nvSpPr>
          <p:cNvPr id="7" name="Text 1">
            <a:extLst>
              <a:ext uri="{FF2B5EF4-FFF2-40B4-BE49-F238E27FC236}">
                <a16:creationId xmlns:a16="http://schemas.microsoft.com/office/drawing/2014/main" id="{586A4F31-B3E5-63E7-743D-54DC49D71D48}"/>
              </a:ext>
            </a:extLst>
          </p:cNvPr>
          <p:cNvSpPr/>
          <p:nvPr/>
        </p:nvSpPr>
        <p:spPr>
          <a:xfrm>
            <a:off x="712276" y="943195"/>
            <a:ext cx="2282520" cy="1711020"/>
          </a:xfrm>
          <a:prstGeom prst="roundRect">
            <a:avLst>
              <a:gd name="adj" fmla="val 4608"/>
            </a:avLst>
          </a:prstGeom>
          <a:solidFill>
            <a:srgbClr val="29293D"/>
          </a:solidFill>
          <a:ln w="12700">
            <a:solidFill>
              <a:srgbClr val="444467"/>
            </a:solidFill>
          </a:ln>
        </p:spPr>
        <p:txBody>
          <a:bodyPr wrap="square" lIns="91440" tIns="45720" rIns="91440" bIns="45720" rtlCol="0" anchor="ctr"/>
          <a:lstStyle/>
          <a:p>
            <a:pPr algn="ctr"/>
            <a:r>
              <a:rPr lang="en-US" dirty="0">
                <a:solidFill>
                  <a:schemeClr val="bg1"/>
                </a:solidFill>
              </a:rPr>
              <a:t>Response and prompt caching</a:t>
            </a:r>
            <a:endParaRPr lang="en-US" sz="2400" dirty="0">
              <a:solidFill>
                <a:schemeClr val="bg1"/>
              </a:solidFill>
              <a:ea typeface="Calibri"/>
              <a:cs typeface="Calibri"/>
            </a:endParaRPr>
          </a:p>
        </p:txBody>
      </p:sp>
      <p:sp>
        <p:nvSpPr>
          <p:cNvPr id="8" name="Text 1">
            <a:extLst>
              <a:ext uri="{FF2B5EF4-FFF2-40B4-BE49-F238E27FC236}">
                <a16:creationId xmlns:a16="http://schemas.microsoft.com/office/drawing/2014/main" id="{0FFEC56B-2813-7BD5-AFEC-55435B74C426}"/>
              </a:ext>
            </a:extLst>
          </p:cNvPr>
          <p:cNvSpPr/>
          <p:nvPr/>
        </p:nvSpPr>
        <p:spPr>
          <a:xfrm>
            <a:off x="3531955" y="2970578"/>
            <a:ext cx="2229180" cy="1733880"/>
          </a:xfrm>
          <a:prstGeom prst="roundRect">
            <a:avLst>
              <a:gd name="adj" fmla="val 4608"/>
            </a:avLst>
          </a:prstGeom>
          <a:solidFill>
            <a:srgbClr val="29293D"/>
          </a:solidFill>
          <a:ln w="12700">
            <a:solidFill>
              <a:srgbClr val="444467"/>
            </a:solidFill>
          </a:ln>
        </p:spPr>
        <p:txBody>
          <a:bodyPr wrap="square" lIns="91440" tIns="45720" rIns="91440" bIns="45720" rtlCol="0" anchor="ctr"/>
          <a:lstStyle/>
          <a:p>
            <a:pPr algn="ctr"/>
            <a:r>
              <a:rPr lang="en-US" dirty="0">
                <a:solidFill>
                  <a:schemeClr val="bg1"/>
                </a:solidFill>
                <a:ea typeface="Calibri"/>
                <a:cs typeface="Calibri"/>
              </a:rPr>
              <a:t>Source ranking + citation</a:t>
            </a:r>
          </a:p>
        </p:txBody>
      </p:sp>
      <p:sp>
        <p:nvSpPr>
          <p:cNvPr id="9" name="Text 1">
            <a:extLst>
              <a:ext uri="{FF2B5EF4-FFF2-40B4-BE49-F238E27FC236}">
                <a16:creationId xmlns:a16="http://schemas.microsoft.com/office/drawing/2014/main" id="{A38A6BC9-980B-95F5-E68E-043EC7112885}"/>
              </a:ext>
            </a:extLst>
          </p:cNvPr>
          <p:cNvSpPr/>
          <p:nvPr/>
        </p:nvSpPr>
        <p:spPr>
          <a:xfrm>
            <a:off x="3528330" y="943194"/>
            <a:ext cx="2206320" cy="1711020"/>
          </a:xfrm>
          <a:prstGeom prst="roundRect">
            <a:avLst>
              <a:gd name="adj" fmla="val 4608"/>
            </a:avLst>
          </a:prstGeom>
          <a:solidFill>
            <a:srgbClr val="29293D"/>
          </a:solidFill>
          <a:ln w="12700">
            <a:solidFill>
              <a:srgbClr val="444467"/>
            </a:solidFill>
          </a:ln>
        </p:spPr>
        <p:txBody>
          <a:bodyPr wrap="square" lIns="91440" tIns="45720" rIns="91440" bIns="45720" rtlCol="0" anchor="ctr"/>
          <a:lstStyle/>
          <a:p>
            <a:pPr algn="ctr"/>
            <a:r>
              <a:rPr lang="en-US" dirty="0">
                <a:solidFill>
                  <a:schemeClr val="bg1"/>
                </a:solidFill>
              </a:rPr>
              <a:t>Latency (Fast/slow path optimization)</a:t>
            </a:r>
            <a:endParaRPr lang="en-US" sz="2400" dirty="0">
              <a:solidFill>
                <a:schemeClr val="bg1"/>
              </a:solidFill>
              <a:ea typeface="Calibri"/>
              <a:cs typeface="Calibri"/>
            </a:endParaRPr>
          </a:p>
        </p:txBody>
      </p:sp>
      <p:sp>
        <p:nvSpPr>
          <p:cNvPr id="4" name="Text 1">
            <a:extLst>
              <a:ext uri="{FF2B5EF4-FFF2-40B4-BE49-F238E27FC236}">
                <a16:creationId xmlns:a16="http://schemas.microsoft.com/office/drawing/2014/main" id="{4EB131C1-D426-A28B-8E82-0C898CBE8DA6}"/>
              </a:ext>
            </a:extLst>
          </p:cNvPr>
          <p:cNvSpPr/>
          <p:nvPr/>
        </p:nvSpPr>
        <p:spPr>
          <a:xfrm>
            <a:off x="6256289" y="950813"/>
            <a:ext cx="2206320" cy="1711020"/>
          </a:xfrm>
          <a:prstGeom prst="roundRect">
            <a:avLst>
              <a:gd name="adj" fmla="val 4608"/>
            </a:avLst>
          </a:prstGeom>
          <a:solidFill>
            <a:srgbClr val="29293D"/>
          </a:solidFill>
          <a:ln w="12700">
            <a:solidFill>
              <a:srgbClr val="444467"/>
            </a:solidFill>
          </a:ln>
        </p:spPr>
        <p:txBody>
          <a:bodyPr wrap="square" lIns="91440" tIns="45720" rIns="91440" bIns="45720" rtlCol="0" anchor="ctr"/>
          <a:lstStyle/>
          <a:p>
            <a:pPr algn="ctr"/>
            <a:r>
              <a:rPr lang="en-US" dirty="0">
                <a:solidFill>
                  <a:schemeClr val="bg1"/>
                </a:solidFill>
                <a:ea typeface="Calibri"/>
                <a:cs typeface="Calibri"/>
              </a:rPr>
              <a:t>Difficulty-aware routing</a:t>
            </a:r>
          </a:p>
          <a:p>
            <a:pPr algn="ctr"/>
            <a:r>
              <a:rPr lang="en-SG" sz="1400" b="0" i="0" dirty="0">
                <a:solidFill>
                  <a:srgbClr val="F8FAFF"/>
                </a:solidFill>
                <a:effectLst/>
                <a:latin typeface="DeepSeek-CJK-patch"/>
              </a:rPr>
              <a:t>(optimize effort per query</a:t>
            </a:r>
            <a:r>
              <a:rPr lang="en-US" sz="1400" dirty="0">
                <a:solidFill>
                  <a:schemeClr val="bg1"/>
                </a:solidFill>
                <a:ea typeface="Calibri"/>
                <a:cs typeface="Calibri"/>
              </a:rPr>
              <a:t>)</a:t>
            </a:r>
            <a:endParaRPr lang="en-US" dirty="0">
              <a:solidFill>
                <a:schemeClr val="bg1"/>
              </a:solidFill>
              <a:ea typeface="Calibri"/>
              <a:cs typeface="Calibri"/>
            </a:endParaRPr>
          </a:p>
        </p:txBody>
      </p:sp>
      <p:sp>
        <p:nvSpPr>
          <p:cNvPr id="5" name="Text 1">
            <a:extLst>
              <a:ext uri="{FF2B5EF4-FFF2-40B4-BE49-F238E27FC236}">
                <a16:creationId xmlns:a16="http://schemas.microsoft.com/office/drawing/2014/main" id="{79803886-830F-2F2F-F5D1-6213746155D1}"/>
              </a:ext>
            </a:extLst>
          </p:cNvPr>
          <p:cNvSpPr/>
          <p:nvPr/>
        </p:nvSpPr>
        <p:spPr>
          <a:xfrm>
            <a:off x="6259914" y="2978197"/>
            <a:ext cx="2229180" cy="1733880"/>
          </a:xfrm>
          <a:prstGeom prst="roundRect">
            <a:avLst>
              <a:gd name="adj" fmla="val 4608"/>
            </a:avLst>
          </a:prstGeom>
          <a:solidFill>
            <a:srgbClr val="29293D"/>
          </a:solidFill>
          <a:ln w="12700">
            <a:solidFill>
              <a:srgbClr val="444467"/>
            </a:solidFill>
          </a:ln>
        </p:spPr>
        <p:txBody>
          <a:bodyPr wrap="square" lIns="91440" tIns="45720" rIns="91440" bIns="45720" rtlCol="0" anchor="ctr"/>
          <a:lstStyle/>
          <a:p>
            <a:pPr algn="ctr"/>
            <a:r>
              <a:rPr lang="en-US" dirty="0">
                <a:solidFill>
                  <a:schemeClr val="bg1"/>
                </a:solidFill>
                <a:ea typeface="Calibri"/>
                <a:cs typeface="Calibri"/>
              </a:rPr>
              <a:t>Location/ Demography-awareness</a:t>
            </a:r>
          </a:p>
        </p:txBody>
      </p:sp>
    </p:spTree>
    <p:extLst>
      <p:ext uri="{BB962C8B-B14F-4D97-AF65-F5344CB8AC3E}">
        <p14:creationId xmlns:p14="http://schemas.microsoft.com/office/powerpoint/2010/main" val="3094202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6161D"/>
        </a:solidFill>
        <a:effectLst/>
      </p:bgPr>
    </p:bg>
    <p:spTree>
      <p:nvGrpSpPr>
        <p:cNvPr id="1" name="">
          <a:extLst>
            <a:ext uri="{FF2B5EF4-FFF2-40B4-BE49-F238E27FC236}">
              <a16:creationId xmlns:a16="http://schemas.microsoft.com/office/drawing/2014/main" id="{D0D86E27-DC8C-3F76-330F-B70056FDCDC3}"/>
            </a:ext>
          </a:extLst>
        </p:cNvPr>
        <p:cNvGrpSpPr/>
        <p:nvPr/>
      </p:nvGrpSpPr>
      <p:grpSpPr>
        <a:xfrm>
          <a:off x="0" y="0"/>
          <a:ext cx="0" cy="0"/>
          <a:chOff x="0" y="0"/>
          <a:chExt cx="0" cy="0"/>
        </a:xfrm>
      </p:grpSpPr>
      <p:sp>
        <p:nvSpPr>
          <p:cNvPr id="3" name="Text 1">
            <a:extLst>
              <a:ext uri="{FF2B5EF4-FFF2-40B4-BE49-F238E27FC236}">
                <a16:creationId xmlns:a16="http://schemas.microsoft.com/office/drawing/2014/main" id="{ECB88ECD-7CFB-5931-5D52-172062969CAA}"/>
              </a:ext>
            </a:extLst>
          </p:cNvPr>
          <p:cNvSpPr/>
          <p:nvPr/>
        </p:nvSpPr>
        <p:spPr>
          <a:xfrm>
            <a:off x="1148122" y="2262188"/>
            <a:ext cx="6662738" cy="619125"/>
          </a:xfrm>
          <a:prstGeom prst="rect">
            <a:avLst/>
          </a:prstGeom>
          <a:noFill/>
          <a:ln/>
        </p:spPr>
        <p:txBody>
          <a:bodyPr wrap="square" rtlCol="0" anchor="ctr"/>
          <a:lstStyle/>
          <a:p>
            <a:pPr marL="0" indent="0" algn="ctr">
              <a:lnSpc>
                <a:spcPts val="4860"/>
              </a:lnSpc>
              <a:buNone/>
            </a:pPr>
            <a:r>
              <a:rPr lang="en-US" sz="4050" dirty="0">
                <a:solidFill>
                  <a:srgbClr val="FFFFFF">
                    <a:alpha val="99000"/>
                  </a:srgbClr>
                </a:solidFill>
                <a:latin typeface="IBM Plex Sans" pitchFamily="34" charset="0"/>
                <a:ea typeface="IBM Plex Sans" pitchFamily="34" charset="-122"/>
                <a:cs typeface="IBM Plex Sans" pitchFamily="34" charset="-120"/>
              </a:rPr>
              <a:t>Thank you!</a:t>
            </a:r>
            <a:endParaRPr lang="en-US" sz="4050" dirty="0"/>
          </a:p>
        </p:txBody>
      </p:sp>
    </p:spTree>
    <p:extLst>
      <p:ext uri="{BB962C8B-B14F-4D97-AF65-F5344CB8AC3E}">
        <p14:creationId xmlns:p14="http://schemas.microsoft.com/office/powerpoint/2010/main" val="2893595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name="Slide 12">
    <p:bg>
      <p:bgPr>
        <a:solidFill>
          <a:srgbClr val="16161D"/>
        </a:solidFill>
        <a:effectLst/>
      </p:bgPr>
    </p:bg>
    <p:spTree>
      <p:nvGrpSpPr>
        <p:cNvPr id="1" name=""/>
        <p:cNvGrpSpPr/>
        <p:nvPr/>
      </p:nvGrpSpPr>
      <p:grpSpPr>
        <a:xfrm>
          <a:off x="0" y="0"/>
          <a:ext cx="0" cy="0"/>
          <a:chOff x="0" y="0"/>
          <a:chExt cx="0" cy="0"/>
        </a:xfrm>
      </p:grpSpPr>
      <p:sp>
        <p:nvSpPr>
          <p:cNvPr id="2" name="Shape 0"/>
          <p:cNvSpPr/>
          <p:nvPr/>
        </p:nvSpPr>
        <p:spPr>
          <a:xfrm>
            <a:off x="476250" y="1647825"/>
            <a:ext cx="3619500" cy="1847850"/>
          </a:xfrm>
          <a:prstGeom prst="rect">
            <a:avLst/>
          </a:prstGeom>
          <a:noFill/>
          <a:ln/>
        </p:spPr>
        <p:txBody>
          <a:bodyPr/>
          <a:lstStyle/>
          <a:p>
            <a:endParaRPr lang="en-US"/>
          </a:p>
        </p:txBody>
      </p:sp>
      <p:sp>
        <p:nvSpPr>
          <p:cNvPr id="3" name="Shape 1"/>
          <p:cNvSpPr/>
          <p:nvPr/>
        </p:nvSpPr>
        <p:spPr>
          <a:xfrm>
            <a:off x="4572000" y="9525"/>
            <a:ext cx="4572000" cy="2571750"/>
          </a:xfrm>
          <a:prstGeom prst="rect">
            <a:avLst/>
          </a:prstGeom>
          <a:solidFill>
            <a:srgbClr val="29293D"/>
          </a:solidFill>
          <a:ln/>
        </p:spPr>
        <p:txBody>
          <a:bodyPr/>
          <a:lstStyle/>
          <a:p>
            <a:endParaRPr lang="en-US"/>
          </a:p>
        </p:txBody>
      </p:sp>
      <p:sp>
        <p:nvSpPr>
          <p:cNvPr id="4" name="Shape 2"/>
          <p:cNvSpPr/>
          <p:nvPr/>
        </p:nvSpPr>
        <p:spPr>
          <a:xfrm>
            <a:off x="4572000" y="2581275"/>
            <a:ext cx="4572000" cy="2571750"/>
          </a:xfrm>
          <a:prstGeom prst="rect">
            <a:avLst/>
          </a:prstGeom>
          <a:solidFill>
            <a:srgbClr val="29293D"/>
          </a:solidFill>
          <a:ln/>
        </p:spPr>
        <p:txBody>
          <a:bodyPr/>
          <a:lstStyle/>
          <a:p>
            <a:endParaRPr lang="en-US"/>
          </a:p>
        </p:txBody>
      </p:sp>
      <p:sp>
        <p:nvSpPr>
          <p:cNvPr id="5" name="Shape 3"/>
          <p:cNvSpPr/>
          <p:nvPr/>
        </p:nvSpPr>
        <p:spPr>
          <a:xfrm rot="5400000">
            <a:off x="2000250" y="2571750"/>
            <a:ext cx="5143500" cy="0"/>
          </a:xfrm>
          <a:prstGeom prst="line">
            <a:avLst/>
          </a:prstGeom>
          <a:noFill/>
          <a:ln w="38100">
            <a:solidFill>
              <a:srgbClr val="D2D2FF">
                <a:alpha val="30000"/>
              </a:srgbClr>
            </a:solidFill>
            <a:prstDash val="dash"/>
          </a:ln>
        </p:spPr>
        <p:txBody>
          <a:bodyPr/>
          <a:lstStyle/>
          <a:p>
            <a:endParaRPr lang="en-US"/>
          </a:p>
        </p:txBody>
      </p:sp>
      <p:sp>
        <p:nvSpPr>
          <p:cNvPr id="6" name="Shape 4"/>
          <p:cNvSpPr/>
          <p:nvPr/>
        </p:nvSpPr>
        <p:spPr>
          <a:xfrm>
            <a:off x="4572000" y="2571750"/>
            <a:ext cx="4572000" cy="0"/>
          </a:xfrm>
          <a:prstGeom prst="line">
            <a:avLst/>
          </a:prstGeom>
          <a:noFill/>
          <a:ln w="38100">
            <a:solidFill>
              <a:srgbClr val="D2D2FF">
                <a:alpha val="30000"/>
              </a:srgbClr>
            </a:solidFill>
            <a:prstDash val="dash"/>
          </a:ln>
        </p:spPr>
        <p:txBody>
          <a:bodyPr/>
          <a:lstStyle/>
          <a:p>
            <a:endParaRPr lang="en-US"/>
          </a:p>
        </p:txBody>
      </p:sp>
      <p:sp>
        <p:nvSpPr>
          <p:cNvPr id="7" name="Text 5"/>
          <p:cNvSpPr/>
          <p:nvPr/>
        </p:nvSpPr>
        <p:spPr>
          <a:xfrm>
            <a:off x="476250" y="381000"/>
            <a:ext cx="3886200" cy="171450"/>
          </a:xfrm>
          <a:prstGeom prst="rect">
            <a:avLst/>
          </a:prstGeom>
          <a:noFill/>
          <a:ln/>
        </p:spPr>
        <p:txBody>
          <a:bodyPr wrap="square" rtlCol="0" anchor="ctr"/>
          <a:lstStyle/>
          <a:p>
            <a:pPr marL="0" indent="0" algn="l">
              <a:lnSpc>
                <a:spcPts val="1365"/>
              </a:lnSpc>
              <a:buNone/>
            </a:pPr>
            <a:r>
              <a:rPr lang="en-US" sz="1050">
                <a:solidFill>
                  <a:srgbClr val="F8F8FF">
                    <a:alpha val="99000"/>
                  </a:srgbClr>
                </a:solidFill>
                <a:latin typeface="IBM Plex Sans" pitchFamily="34" charset="0"/>
                <a:ea typeface="IBM Plex Sans" pitchFamily="34" charset="-122"/>
                <a:cs typeface="IBM Plex Sans" pitchFamily="34" charset="-120"/>
              </a:rPr>
              <a:t>SECTION NAME</a:t>
            </a:r>
            <a:endParaRPr lang="en-US" sz="1050"/>
          </a:p>
        </p:txBody>
      </p:sp>
      <p:sp>
        <p:nvSpPr>
          <p:cNvPr id="8" name="Text 6"/>
          <p:cNvSpPr/>
          <p:nvPr/>
        </p:nvSpPr>
        <p:spPr>
          <a:xfrm>
            <a:off x="476250" y="1647825"/>
            <a:ext cx="4076700" cy="790575"/>
          </a:xfrm>
          <a:prstGeom prst="rect">
            <a:avLst/>
          </a:prstGeom>
          <a:noFill/>
          <a:ln/>
        </p:spPr>
        <p:txBody>
          <a:bodyPr wrap="square" rtlCol="0" anchor="ctr"/>
          <a:lstStyle/>
          <a:p>
            <a:pPr marL="0" indent="0" algn="l">
              <a:lnSpc>
                <a:spcPts val="3120"/>
              </a:lnSpc>
              <a:buNone/>
            </a:pPr>
            <a:r>
              <a:rPr lang="en-US" sz="2400" kern="0" spc="-53">
                <a:solidFill>
                  <a:srgbClr val="FFFFFF">
                    <a:alpha val="99000"/>
                  </a:srgbClr>
                </a:solidFill>
                <a:latin typeface="IBM Plex Sans" pitchFamily="34" charset="0"/>
                <a:ea typeface="IBM Plex Sans" pitchFamily="34" charset="-122"/>
                <a:cs typeface="IBM Plex Sans" pitchFamily="34" charset="-120"/>
              </a:rPr>
              <a:t>A surface is that which has length and breadth only.</a:t>
            </a:r>
            <a:endParaRPr lang="en-US" sz="2400"/>
          </a:p>
        </p:txBody>
      </p:sp>
      <p:sp>
        <p:nvSpPr>
          <p:cNvPr id="9" name="Text 7"/>
          <p:cNvSpPr/>
          <p:nvPr/>
        </p:nvSpPr>
        <p:spPr>
          <a:xfrm>
            <a:off x="476250" y="2581275"/>
            <a:ext cx="4076700" cy="914400"/>
          </a:xfrm>
          <a:prstGeom prst="rect">
            <a:avLst/>
          </a:prstGeom>
          <a:noFill/>
          <a:ln/>
        </p:spPr>
        <p:txBody>
          <a:bodyPr wrap="square" rtlCol="0" anchor="ctr"/>
          <a:lstStyle/>
          <a:p>
            <a:pPr marL="0" indent="0" algn="l">
              <a:lnSpc>
                <a:spcPts val="1800"/>
              </a:lnSpc>
              <a:buNone/>
            </a:pPr>
            <a:r>
              <a:rPr lang="en-US" sz="1200">
                <a:solidFill>
                  <a:srgbClr val="FFFFFF">
                    <a:alpha val="99000"/>
                  </a:srgbClr>
                </a:solidFill>
                <a:latin typeface="IBM Plex Sans" pitchFamily="34" charset="0"/>
                <a:ea typeface="IBM Plex Sans" pitchFamily="34" charset="-122"/>
                <a:cs typeface="IBM Plex Sans" pitchFamily="34" charset="-120"/>
              </a:rPr>
              <a:t>Longer description of slide content. Typically used to provide extra context or nuance to slides. A good description ensures slides can be consumed async without a live presentation.</a:t>
            </a:r>
            <a:endParaRPr lang="en-US"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rgbClr val="16161D"/>
        </a:solidFill>
        <a:effectLst/>
      </p:bgPr>
    </p:bg>
    <p:spTree>
      <p:nvGrpSpPr>
        <p:cNvPr id="1" name="">
          <a:extLst>
            <a:ext uri="{FF2B5EF4-FFF2-40B4-BE49-F238E27FC236}">
              <a16:creationId xmlns:a16="http://schemas.microsoft.com/office/drawing/2014/main" id="{7D9BDA2F-6948-CBBC-3FF7-14533B7FEA10}"/>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039A0473-E772-DE86-16A7-369C44884396}"/>
              </a:ext>
            </a:extLst>
          </p:cNvPr>
          <p:cNvSpPr/>
          <p:nvPr/>
        </p:nvSpPr>
        <p:spPr>
          <a:xfrm>
            <a:off x="476250" y="1647825"/>
            <a:ext cx="3619500" cy="1847850"/>
          </a:xfrm>
          <a:prstGeom prst="rect">
            <a:avLst/>
          </a:prstGeom>
          <a:noFill/>
          <a:ln/>
        </p:spPr>
        <p:txBody>
          <a:bodyPr/>
          <a:lstStyle/>
          <a:p>
            <a:endParaRPr lang="en-US"/>
          </a:p>
        </p:txBody>
      </p:sp>
      <p:sp>
        <p:nvSpPr>
          <p:cNvPr id="3" name="Shape 1">
            <a:extLst>
              <a:ext uri="{FF2B5EF4-FFF2-40B4-BE49-F238E27FC236}">
                <a16:creationId xmlns:a16="http://schemas.microsoft.com/office/drawing/2014/main" id="{DF02ABCD-3F43-E2E2-B22F-5F83CC721D80}"/>
              </a:ext>
            </a:extLst>
          </p:cNvPr>
          <p:cNvSpPr/>
          <p:nvPr/>
        </p:nvSpPr>
        <p:spPr>
          <a:xfrm>
            <a:off x="5048250" y="1931194"/>
            <a:ext cx="3619500" cy="1285875"/>
          </a:xfrm>
          <a:prstGeom prst="rect">
            <a:avLst/>
          </a:prstGeom>
          <a:noFill/>
          <a:ln/>
        </p:spPr>
        <p:txBody>
          <a:bodyPr/>
          <a:lstStyle/>
          <a:p>
            <a:endParaRPr lang="en-US"/>
          </a:p>
        </p:txBody>
      </p:sp>
      <p:sp>
        <p:nvSpPr>
          <p:cNvPr id="4" name="Shape 2">
            <a:extLst>
              <a:ext uri="{FF2B5EF4-FFF2-40B4-BE49-F238E27FC236}">
                <a16:creationId xmlns:a16="http://schemas.microsoft.com/office/drawing/2014/main" id="{C34CACF7-E40E-095B-0FC9-41BAD2E56540}"/>
              </a:ext>
            </a:extLst>
          </p:cNvPr>
          <p:cNvSpPr/>
          <p:nvPr/>
        </p:nvSpPr>
        <p:spPr>
          <a:xfrm rot="5400000">
            <a:off x="2000250" y="2571750"/>
            <a:ext cx="5143500" cy="0"/>
          </a:xfrm>
          <a:prstGeom prst="line">
            <a:avLst/>
          </a:prstGeom>
          <a:noFill/>
          <a:ln w="38100">
            <a:solidFill>
              <a:srgbClr val="D2D2FF">
                <a:alpha val="30000"/>
              </a:srgbClr>
            </a:solidFill>
            <a:prstDash val="dash"/>
          </a:ln>
        </p:spPr>
        <p:txBody>
          <a:bodyPr/>
          <a:lstStyle/>
          <a:p>
            <a:endParaRPr lang="en-US"/>
          </a:p>
        </p:txBody>
      </p:sp>
      <p:sp>
        <p:nvSpPr>
          <p:cNvPr id="5" name="Text 3">
            <a:extLst>
              <a:ext uri="{FF2B5EF4-FFF2-40B4-BE49-F238E27FC236}">
                <a16:creationId xmlns:a16="http://schemas.microsoft.com/office/drawing/2014/main" id="{938D6E5A-76EA-592E-EB2E-0A9AB21CB5D3}"/>
              </a:ext>
            </a:extLst>
          </p:cNvPr>
          <p:cNvSpPr/>
          <p:nvPr/>
        </p:nvSpPr>
        <p:spPr>
          <a:xfrm>
            <a:off x="269515" y="157314"/>
            <a:ext cx="6141117" cy="573717"/>
          </a:xfrm>
          <a:prstGeom prst="rect">
            <a:avLst/>
          </a:prstGeom>
          <a:noFill/>
          <a:ln/>
        </p:spPr>
        <p:txBody>
          <a:bodyPr wrap="square" rtlCol="0" anchor="ctr"/>
          <a:lstStyle/>
          <a:p>
            <a:pPr marL="0" indent="0" algn="l">
              <a:lnSpc>
                <a:spcPts val="1365"/>
              </a:lnSpc>
              <a:buNone/>
            </a:pPr>
            <a:r>
              <a:rPr lang="en-US" sz="2400" b="1" dirty="0">
                <a:solidFill>
                  <a:srgbClr val="F8F8FF">
                    <a:alpha val="99000"/>
                  </a:srgbClr>
                </a:solidFill>
                <a:latin typeface="IBM Plex Sans" pitchFamily="34" charset="0"/>
                <a:ea typeface="IBM Plex Sans" pitchFamily="34" charset="-122"/>
                <a:cs typeface="IBM Plex Sans" pitchFamily="34" charset="-120"/>
              </a:rPr>
              <a:t>Who’s winning AI search revenue</a:t>
            </a:r>
            <a:endParaRPr lang="en-US" sz="2400" b="1" dirty="0"/>
          </a:p>
        </p:txBody>
      </p:sp>
      <p:sp>
        <p:nvSpPr>
          <p:cNvPr id="6" name="Text 4">
            <a:extLst>
              <a:ext uri="{FF2B5EF4-FFF2-40B4-BE49-F238E27FC236}">
                <a16:creationId xmlns:a16="http://schemas.microsoft.com/office/drawing/2014/main" id="{D46F813A-BBF3-6240-A72F-71ADB8D96558}"/>
              </a:ext>
            </a:extLst>
          </p:cNvPr>
          <p:cNvSpPr/>
          <p:nvPr/>
        </p:nvSpPr>
        <p:spPr>
          <a:xfrm>
            <a:off x="5048250" y="1931194"/>
            <a:ext cx="765207" cy="0"/>
          </a:xfrm>
          <a:prstGeom prst="rect">
            <a:avLst/>
          </a:prstGeom>
          <a:noFill/>
          <a:ln/>
        </p:spPr>
        <p:txBody>
          <a:bodyPr wrap="square" rtlCol="0" anchor="ctr"/>
          <a:lstStyle/>
          <a:p>
            <a:pPr marL="0" indent="0" algn="l">
              <a:buNone/>
            </a:pPr>
            <a:endParaRPr lang="en-US" sz="3750" dirty="0"/>
          </a:p>
        </p:txBody>
      </p:sp>
      <p:sp>
        <p:nvSpPr>
          <p:cNvPr id="10" name="Text 8">
            <a:extLst>
              <a:ext uri="{FF2B5EF4-FFF2-40B4-BE49-F238E27FC236}">
                <a16:creationId xmlns:a16="http://schemas.microsoft.com/office/drawing/2014/main" id="{1FCDDB01-5222-3CA2-1A22-F00993585CF6}"/>
              </a:ext>
            </a:extLst>
          </p:cNvPr>
          <p:cNvSpPr/>
          <p:nvPr/>
        </p:nvSpPr>
        <p:spPr>
          <a:xfrm>
            <a:off x="372718" y="1288124"/>
            <a:ext cx="4076700" cy="2708484"/>
          </a:xfrm>
          <a:prstGeom prst="rect">
            <a:avLst/>
          </a:prstGeom>
          <a:noFill/>
          <a:ln/>
        </p:spPr>
        <p:txBody>
          <a:bodyPr wrap="square" rtlCol="0" anchor="ctr"/>
          <a:lstStyle/>
          <a:p>
            <a:r>
              <a:rPr lang="en-US" sz="1600" b="1" dirty="0">
                <a:solidFill>
                  <a:schemeClr val="bg1"/>
                </a:solidFill>
              </a:rPr>
              <a:t>Google ads revenue</a:t>
            </a:r>
            <a:endParaRPr lang="en-US" sz="1600" dirty="0">
              <a:solidFill>
                <a:schemeClr val="bg1"/>
              </a:solidFill>
            </a:endParaRPr>
          </a:p>
        </p:txBody>
      </p:sp>
      <p:sp>
        <p:nvSpPr>
          <p:cNvPr id="8" name="Text 8">
            <a:extLst>
              <a:ext uri="{FF2B5EF4-FFF2-40B4-BE49-F238E27FC236}">
                <a16:creationId xmlns:a16="http://schemas.microsoft.com/office/drawing/2014/main" id="{F518AB4E-C65B-8B42-4803-12BB0EBD6FE7}"/>
              </a:ext>
            </a:extLst>
          </p:cNvPr>
          <p:cNvSpPr/>
          <p:nvPr/>
        </p:nvSpPr>
        <p:spPr>
          <a:xfrm>
            <a:off x="5048250" y="1288124"/>
            <a:ext cx="4076700" cy="2708484"/>
          </a:xfrm>
          <a:prstGeom prst="rect">
            <a:avLst/>
          </a:prstGeom>
          <a:noFill/>
          <a:ln/>
        </p:spPr>
        <p:txBody>
          <a:bodyPr wrap="square" rtlCol="0" anchor="ctr"/>
          <a:lstStyle/>
          <a:p>
            <a:r>
              <a:rPr lang="en-US" sz="1600" b="1" dirty="0">
                <a:solidFill>
                  <a:schemeClr val="bg1"/>
                </a:solidFill>
              </a:rPr>
              <a:t>(transition) Who’s taking Google ads revenue</a:t>
            </a:r>
            <a:endParaRPr lang="en-US" sz="1600" dirty="0">
              <a:solidFill>
                <a:schemeClr val="bg1"/>
              </a:solidFill>
            </a:endParaRPr>
          </a:p>
        </p:txBody>
      </p:sp>
      <p:pic>
        <p:nvPicPr>
          <p:cNvPr id="11" name="Picture 10">
            <a:extLst>
              <a:ext uri="{FF2B5EF4-FFF2-40B4-BE49-F238E27FC236}">
                <a16:creationId xmlns:a16="http://schemas.microsoft.com/office/drawing/2014/main" id="{2863AC00-AFE8-C2CB-2977-544C2BCACECA}"/>
              </a:ext>
            </a:extLst>
          </p:cNvPr>
          <p:cNvPicPr>
            <a:picLocks noChangeAspect="1"/>
          </p:cNvPicPr>
          <p:nvPr/>
        </p:nvPicPr>
        <p:blipFill>
          <a:blip r:embed="rId3"/>
          <a:stretch>
            <a:fillRect/>
          </a:stretch>
        </p:blipFill>
        <p:spPr>
          <a:xfrm>
            <a:off x="845480" y="731031"/>
            <a:ext cx="6957740" cy="3996608"/>
          </a:xfrm>
          <a:prstGeom prst="rect">
            <a:avLst/>
          </a:prstGeom>
        </p:spPr>
      </p:pic>
    </p:spTree>
    <p:extLst>
      <p:ext uri="{BB962C8B-B14F-4D97-AF65-F5344CB8AC3E}">
        <p14:creationId xmlns:p14="http://schemas.microsoft.com/office/powerpoint/2010/main" val="508293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name="Slide 14">
    <p:bg>
      <p:bgPr>
        <a:solidFill>
          <a:srgbClr val="16161D"/>
        </a:solidFill>
        <a:effectLst/>
      </p:bgPr>
    </p:bg>
    <p:spTree>
      <p:nvGrpSpPr>
        <p:cNvPr id="1" name=""/>
        <p:cNvGrpSpPr/>
        <p:nvPr/>
      </p:nvGrpSpPr>
      <p:grpSpPr>
        <a:xfrm>
          <a:off x="0" y="0"/>
          <a:ext cx="0" cy="0"/>
          <a:chOff x="0" y="0"/>
          <a:chExt cx="0" cy="0"/>
        </a:xfrm>
      </p:grpSpPr>
      <p:sp>
        <p:nvSpPr>
          <p:cNvPr id="2" name="Shape 0"/>
          <p:cNvSpPr/>
          <p:nvPr/>
        </p:nvSpPr>
        <p:spPr>
          <a:xfrm rot="5400000">
            <a:off x="2000250" y="2571750"/>
            <a:ext cx="5143500" cy="0"/>
          </a:xfrm>
          <a:prstGeom prst="line">
            <a:avLst/>
          </a:prstGeom>
          <a:noFill/>
          <a:ln w="38100">
            <a:solidFill>
              <a:srgbClr val="D2D2FF">
                <a:alpha val="30000"/>
              </a:srgbClr>
            </a:solidFill>
            <a:prstDash val="dash"/>
          </a:ln>
        </p:spPr>
        <p:txBody>
          <a:bodyPr/>
          <a:lstStyle/>
          <a:p>
            <a:endParaRPr lang="en-US"/>
          </a:p>
        </p:txBody>
      </p:sp>
      <p:sp>
        <p:nvSpPr>
          <p:cNvPr id="3" name="Shape 1"/>
          <p:cNvSpPr/>
          <p:nvPr/>
        </p:nvSpPr>
        <p:spPr>
          <a:xfrm>
            <a:off x="476250" y="785813"/>
            <a:ext cx="3619500" cy="3571875"/>
          </a:xfrm>
          <a:prstGeom prst="rect">
            <a:avLst/>
          </a:prstGeom>
          <a:solidFill>
            <a:srgbClr val="29293D"/>
          </a:solidFill>
          <a:ln/>
        </p:spPr>
        <p:txBody>
          <a:bodyPr/>
          <a:lstStyle/>
          <a:p>
            <a:endParaRPr lang="en-US"/>
          </a:p>
        </p:txBody>
      </p:sp>
      <p:sp>
        <p:nvSpPr>
          <p:cNvPr id="4" name="Shape 2"/>
          <p:cNvSpPr/>
          <p:nvPr/>
        </p:nvSpPr>
        <p:spPr>
          <a:xfrm>
            <a:off x="5048250" y="785813"/>
            <a:ext cx="3619500" cy="3571875"/>
          </a:xfrm>
          <a:prstGeom prst="rect">
            <a:avLst/>
          </a:prstGeom>
          <a:solidFill>
            <a:srgbClr val="29293D"/>
          </a:solidFill>
          <a:ln/>
        </p:spPr>
        <p:txBody>
          <a:bodyPr/>
          <a:lstStyle/>
          <a:p>
            <a:endParaRPr lang="en-US"/>
          </a:p>
        </p:txBody>
      </p:sp>
      <p:sp>
        <p:nvSpPr>
          <p:cNvPr id="5" name="Text 3"/>
          <p:cNvSpPr/>
          <p:nvPr/>
        </p:nvSpPr>
        <p:spPr>
          <a:xfrm>
            <a:off x="476250" y="381000"/>
            <a:ext cx="962025" cy="171450"/>
          </a:xfrm>
          <a:prstGeom prst="rect">
            <a:avLst/>
          </a:prstGeom>
          <a:noFill/>
          <a:ln/>
        </p:spPr>
        <p:txBody>
          <a:bodyPr wrap="square" rtlCol="0" anchor="ctr"/>
          <a:lstStyle/>
          <a:p>
            <a:pPr marL="0" indent="0" algn="l">
              <a:lnSpc>
                <a:spcPts val="1365"/>
              </a:lnSpc>
              <a:buNone/>
            </a:pPr>
            <a:r>
              <a:rPr lang="en-US" sz="1050">
                <a:solidFill>
                  <a:srgbClr val="9ED7F4">
                    <a:alpha val="99000"/>
                  </a:srgbClr>
                </a:solidFill>
                <a:latin typeface="IBM Plex Sans" pitchFamily="34" charset="0"/>
                <a:ea typeface="IBM Plex Sans" pitchFamily="34" charset="-122"/>
                <a:cs typeface="IBM Plex Sans" pitchFamily="34" charset="-120"/>
              </a:rPr>
              <a:t>BEFORE</a:t>
            </a:r>
            <a:endParaRPr lang="en-US" sz="1050"/>
          </a:p>
        </p:txBody>
      </p:sp>
      <p:sp>
        <p:nvSpPr>
          <p:cNvPr id="6" name="Text 4"/>
          <p:cNvSpPr/>
          <p:nvPr/>
        </p:nvSpPr>
        <p:spPr>
          <a:xfrm>
            <a:off x="5162550" y="381000"/>
            <a:ext cx="866775" cy="171450"/>
          </a:xfrm>
          <a:prstGeom prst="rect">
            <a:avLst/>
          </a:prstGeom>
          <a:noFill/>
          <a:ln/>
        </p:spPr>
        <p:txBody>
          <a:bodyPr wrap="square" rtlCol="0" anchor="ctr"/>
          <a:lstStyle/>
          <a:p>
            <a:pPr marL="0" indent="0" algn="l">
              <a:lnSpc>
                <a:spcPts val="1365"/>
              </a:lnSpc>
              <a:buNone/>
            </a:pPr>
            <a:r>
              <a:rPr lang="en-US" sz="1050">
                <a:solidFill>
                  <a:srgbClr val="A9EBCC">
                    <a:alpha val="99000"/>
                  </a:srgbClr>
                </a:solidFill>
                <a:latin typeface="IBM Plex Sans" pitchFamily="34" charset="0"/>
                <a:ea typeface="IBM Plex Sans" pitchFamily="34" charset="-122"/>
                <a:cs typeface="IBM Plex Sans" pitchFamily="34" charset="-120"/>
              </a:rPr>
              <a:t>AFTER</a:t>
            </a:r>
            <a:endParaRPr lang="en-US" sz="105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name="Slide 18">
    <p:bg>
      <p:bgPr>
        <a:solidFill>
          <a:srgbClr val="16161D"/>
        </a:solidFill>
        <a:effectLst/>
      </p:bgPr>
    </p:bg>
    <p:spTree>
      <p:nvGrpSpPr>
        <p:cNvPr id="1" name=""/>
        <p:cNvGrpSpPr/>
        <p:nvPr/>
      </p:nvGrpSpPr>
      <p:grpSpPr>
        <a:xfrm>
          <a:off x="0" y="0"/>
          <a:ext cx="0" cy="0"/>
          <a:chOff x="0" y="0"/>
          <a:chExt cx="0" cy="0"/>
        </a:xfrm>
      </p:grpSpPr>
      <p:sp>
        <p:nvSpPr>
          <p:cNvPr id="2" name="Shape 0"/>
          <p:cNvSpPr/>
          <p:nvPr/>
        </p:nvSpPr>
        <p:spPr>
          <a:xfrm>
            <a:off x="476250" y="1647825"/>
            <a:ext cx="3619500" cy="1847850"/>
          </a:xfrm>
          <a:prstGeom prst="rect">
            <a:avLst/>
          </a:prstGeom>
          <a:noFill/>
          <a:ln/>
        </p:spPr>
        <p:txBody>
          <a:bodyPr/>
          <a:lstStyle/>
          <a:p>
            <a:endParaRPr lang="en-US"/>
          </a:p>
        </p:txBody>
      </p:sp>
      <p:sp>
        <p:nvSpPr>
          <p:cNvPr id="3" name="Shape 1"/>
          <p:cNvSpPr/>
          <p:nvPr/>
        </p:nvSpPr>
        <p:spPr>
          <a:xfrm>
            <a:off x="5048250" y="1931194"/>
            <a:ext cx="3619500" cy="1285875"/>
          </a:xfrm>
          <a:prstGeom prst="rect">
            <a:avLst/>
          </a:prstGeom>
          <a:noFill/>
          <a:ln/>
        </p:spPr>
        <p:txBody>
          <a:bodyPr/>
          <a:lstStyle/>
          <a:p>
            <a:endParaRPr lang="en-US"/>
          </a:p>
        </p:txBody>
      </p:sp>
      <p:sp>
        <p:nvSpPr>
          <p:cNvPr id="4" name="Shape 2"/>
          <p:cNvSpPr/>
          <p:nvPr/>
        </p:nvSpPr>
        <p:spPr>
          <a:xfrm rot="5400000">
            <a:off x="2000250" y="2571750"/>
            <a:ext cx="5143500" cy="0"/>
          </a:xfrm>
          <a:prstGeom prst="line">
            <a:avLst/>
          </a:prstGeom>
          <a:noFill/>
          <a:ln w="38100">
            <a:solidFill>
              <a:srgbClr val="D2D2FF">
                <a:alpha val="30000"/>
              </a:srgbClr>
            </a:solidFill>
            <a:prstDash val="dash"/>
          </a:ln>
        </p:spPr>
        <p:txBody>
          <a:bodyPr/>
          <a:lstStyle/>
          <a:p>
            <a:endParaRPr lang="en-US"/>
          </a:p>
        </p:txBody>
      </p:sp>
      <p:sp>
        <p:nvSpPr>
          <p:cNvPr id="5" name="Text 3"/>
          <p:cNvSpPr/>
          <p:nvPr/>
        </p:nvSpPr>
        <p:spPr>
          <a:xfrm>
            <a:off x="476250" y="381000"/>
            <a:ext cx="3886200" cy="171450"/>
          </a:xfrm>
          <a:prstGeom prst="rect">
            <a:avLst/>
          </a:prstGeom>
          <a:noFill/>
          <a:ln/>
        </p:spPr>
        <p:txBody>
          <a:bodyPr wrap="square" rtlCol="0" anchor="ctr"/>
          <a:lstStyle/>
          <a:p>
            <a:pPr marL="0" indent="0" algn="l">
              <a:lnSpc>
                <a:spcPts val="1365"/>
              </a:lnSpc>
              <a:buNone/>
            </a:pPr>
            <a:r>
              <a:rPr lang="en-US" sz="1050">
                <a:solidFill>
                  <a:srgbClr val="F8F8FF">
                    <a:alpha val="99000"/>
                  </a:srgbClr>
                </a:solidFill>
                <a:latin typeface="IBM Plex Sans" pitchFamily="34" charset="0"/>
                <a:ea typeface="IBM Plex Sans" pitchFamily="34" charset="-122"/>
                <a:cs typeface="IBM Plex Sans" pitchFamily="34" charset="-120"/>
              </a:rPr>
              <a:t>SECTION NAME</a:t>
            </a:r>
            <a:endParaRPr lang="en-US" sz="1050"/>
          </a:p>
        </p:txBody>
      </p:sp>
      <p:sp>
        <p:nvSpPr>
          <p:cNvPr id="6" name="Text 4"/>
          <p:cNvSpPr/>
          <p:nvPr/>
        </p:nvSpPr>
        <p:spPr>
          <a:xfrm>
            <a:off x="5048250" y="1931194"/>
            <a:ext cx="765207" cy="0"/>
          </a:xfrm>
          <a:prstGeom prst="rect">
            <a:avLst/>
          </a:prstGeom>
          <a:noFill/>
          <a:ln/>
        </p:spPr>
        <p:txBody>
          <a:bodyPr wrap="square" rtlCol="0" anchor="ctr"/>
          <a:lstStyle/>
          <a:p>
            <a:pPr marL="0" indent="0" algn="l">
              <a:buNone/>
            </a:pPr>
            <a:r>
              <a:rPr lang="en-US" sz="3750" b="1" kern="0" spc="-37">
                <a:solidFill>
                  <a:srgbClr val="9ED7F4">
                    <a:alpha val="99000"/>
                  </a:srgbClr>
                </a:solidFill>
                <a:latin typeface="Source Serif Pro" pitchFamily="34" charset="0"/>
                <a:ea typeface="Source Serif Pro" pitchFamily="34" charset="-122"/>
                <a:cs typeface="Source Serif Pro" pitchFamily="34" charset="-120"/>
              </a:rPr>
              <a:t>“</a:t>
            </a:r>
            <a:endParaRPr lang="en-US" sz="3750"/>
          </a:p>
        </p:txBody>
      </p:sp>
      <p:sp>
        <p:nvSpPr>
          <p:cNvPr id="7" name="Text 5"/>
          <p:cNvSpPr/>
          <p:nvPr/>
        </p:nvSpPr>
        <p:spPr>
          <a:xfrm>
            <a:off x="5048250" y="2074069"/>
            <a:ext cx="4076700" cy="828675"/>
          </a:xfrm>
          <a:prstGeom prst="rect">
            <a:avLst/>
          </a:prstGeom>
          <a:noFill/>
          <a:ln/>
        </p:spPr>
        <p:txBody>
          <a:bodyPr wrap="square" rtlCol="0" anchor="ctr"/>
          <a:lstStyle/>
          <a:p>
            <a:pPr marL="0" indent="0" algn="l">
              <a:lnSpc>
                <a:spcPts val="2160"/>
              </a:lnSpc>
              <a:buNone/>
            </a:pPr>
            <a:r>
              <a:rPr lang="en-US" sz="1350" kern="0" spc="-13">
                <a:solidFill>
                  <a:srgbClr val="0E638E">
                    <a:alpha val="99000"/>
                  </a:srgbClr>
                </a:solidFill>
                <a:latin typeface="IBM Plex Sans" pitchFamily="34" charset="0"/>
                <a:ea typeface="IBM Plex Sans" pitchFamily="34" charset="-122"/>
                <a:cs typeface="IBM Plex Sans" pitchFamily="34" charset="-120"/>
              </a:rPr>
              <a:t>A quote from a customer, user, or other stakeholder that helps back up the point you’re trying to make on this slide.</a:t>
            </a:r>
            <a:endParaRPr lang="en-US" sz="1350"/>
          </a:p>
        </p:txBody>
      </p:sp>
      <p:sp>
        <p:nvSpPr>
          <p:cNvPr id="8" name="Text 6"/>
          <p:cNvSpPr/>
          <p:nvPr/>
        </p:nvSpPr>
        <p:spPr>
          <a:xfrm>
            <a:off x="5048250" y="3045619"/>
            <a:ext cx="4076700" cy="171450"/>
          </a:xfrm>
          <a:prstGeom prst="rect">
            <a:avLst/>
          </a:prstGeom>
          <a:noFill/>
          <a:ln/>
        </p:spPr>
        <p:txBody>
          <a:bodyPr wrap="square" rtlCol="0" anchor="ctr"/>
          <a:lstStyle/>
          <a:p>
            <a:pPr marL="0" indent="0" algn="l">
              <a:lnSpc>
                <a:spcPts val="1365"/>
              </a:lnSpc>
              <a:buNone/>
            </a:pPr>
            <a:r>
              <a:rPr lang="en-US" sz="1050">
                <a:solidFill>
                  <a:srgbClr val="9ED7F4">
                    <a:alpha val="99000"/>
                  </a:srgbClr>
                </a:solidFill>
                <a:latin typeface="IBM Plex Sans" pitchFamily="34" charset="0"/>
                <a:ea typeface="IBM Plex Sans" pitchFamily="34" charset="-122"/>
                <a:cs typeface="IBM Plex Sans" pitchFamily="34" charset="-120"/>
              </a:rPr>
              <a:t>— JANE DOE</a:t>
            </a:r>
            <a:endParaRPr lang="en-US" sz="1050"/>
          </a:p>
        </p:txBody>
      </p:sp>
      <p:sp>
        <p:nvSpPr>
          <p:cNvPr id="9" name="Text 7"/>
          <p:cNvSpPr/>
          <p:nvPr/>
        </p:nvSpPr>
        <p:spPr>
          <a:xfrm>
            <a:off x="476250" y="1647825"/>
            <a:ext cx="4076700" cy="790575"/>
          </a:xfrm>
          <a:prstGeom prst="rect">
            <a:avLst/>
          </a:prstGeom>
          <a:noFill/>
          <a:ln/>
        </p:spPr>
        <p:txBody>
          <a:bodyPr wrap="square" rtlCol="0" anchor="ctr"/>
          <a:lstStyle/>
          <a:p>
            <a:pPr marL="0" indent="0" algn="l">
              <a:lnSpc>
                <a:spcPts val="3120"/>
              </a:lnSpc>
              <a:buNone/>
            </a:pPr>
            <a:r>
              <a:rPr lang="en-US" sz="2400" kern="0" spc="-53">
                <a:solidFill>
                  <a:srgbClr val="FFFFFF">
                    <a:alpha val="99000"/>
                  </a:srgbClr>
                </a:solidFill>
                <a:latin typeface="IBM Plex Sans" pitchFamily="34" charset="0"/>
                <a:ea typeface="IBM Plex Sans" pitchFamily="34" charset="-122"/>
                <a:cs typeface="IBM Plex Sans" pitchFamily="34" charset="-120"/>
              </a:rPr>
              <a:t>An obtuse angle is an angle greater than a right angle.</a:t>
            </a:r>
            <a:endParaRPr lang="en-US" sz="2400"/>
          </a:p>
        </p:txBody>
      </p:sp>
      <p:sp>
        <p:nvSpPr>
          <p:cNvPr id="10" name="Text 8"/>
          <p:cNvSpPr/>
          <p:nvPr/>
        </p:nvSpPr>
        <p:spPr>
          <a:xfrm>
            <a:off x="476250" y="2581275"/>
            <a:ext cx="4076700" cy="914400"/>
          </a:xfrm>
          <a:prstGeom prst="rect">
            <a:avLst/>
          </a:prstGeom>
          <a:noFill/>
          <a:ln/>
        </p:spPr>
        <p:txBody>
          <a:bodyPr wrap="square" rtlCol="0" anchor="ctr"/>
          <a:lstStyle/>
          <a:p>
            <a:pPr marL="0" indent="0" algn="l">
              <a:lnSpc>
                <a:spcPts val="1800"/>
              </a:lnSpc>
              <a:buNone/>
            </a:pPr>
            <a:r>
              <a:rPr lang="en-US" sz="1200">
                <a:solidFill>
                  <a:srgbClr val="FFFFFF">
                    <a:alpha val="99000"/>
                  </a:srgbClr>
                </a:solidFill>
                <a:latin typeface="IBM Plex Sans" pitchFamily="34" charset="0"/>
                <a:ea typeface="IBM Plex Sans" pitchFamily="34" charset="-122"/>
                <a:cs typeface="IBM Plex Sans" pitchFamily="34" charset="-120"/>
              </a:rPr>
              <a:t>Longer description of slide content. Typically used to provide extra context or nuance to slides. A good description ensures slides can be consumed async without a live presentation.</a:t>
            </a:r>
            <a:endParaRPr lang="en-US" sz="1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name="Slide 21">
    <p:bg>
      <p:bgPr>
        <a:solidFill>
          <a:srgbClr val="16161D"/>
        </a:solidFill>
        <a:effectLst/>
      </p:bgPr>
    </p:bg>
    <p:spTree>
      <p:nvGrpSpPr>
        <p:cNvPr id="1" name=""/>
        <p:cNvGrpSpPr/>
        <p:nvPr/>
      </p:nvGrpSpPr>
      <p:grpSpPr>
        <a:xfrm>
          <a:off x="0" y="0"/>
          <a:ext cx="0" cy="0"/>
          <a:chOff x="0" y="0"/>
          <a:chExt cx="0" cy="0"/>
        </a:xfrm>
      </p:grpSpPr>
      <p:sp>
        <p:nvSpPr>
          <p:cNvPr id="2" name="Shape 0"/>
          <p:cNvSpPr/>
          <p:nvPr/>
        </p:nvSpPr>
        <p:spPr>
          <a:xfrm>
            <a:off x="476250" y="900113"/>
            <a:ext cx="8191500" cy="3205163"/>
          </a:xfrm>
          <a:prstGeom prst="rect">
            <a:avLst/>
          </a:prstGeom>
          <a:noFill/>
          <a:ln/>
        </p:spPr>
        <p:txBody>
          <a:bodyPr/>
          <a:lstStyle/>
          <a:p>
            <a:endParaRPr lang="en-US"/>
          </a:p>
        </p:txBody>
      </p:sp>
      <p:sp>
        <p:nvSpPr>
          <p:cNvPr id="3" name="Shape 1"/>
          <p:cNvSpPr/>
          <p:nvPr/>
        </p:nvSpPr>
        <p:spPr>
          <a:xfrm>
            <a:off x="476250" y="2424113"/>
            <a:ext cx="8191500" cy="1681163"/>
          </a:xfrm>
          <a:prstGeom prst="rect">
            <a:avLst/>
          </a:prstGeom>
          <a:noFill/>
          <a:ln/>
        </p:spPr>
        <p:txBody>
          <a:bodyPr/>
          <a:lstStyle/>
          <a:p>
            <a:endParaRPr lang="en-US"/>
          </a:p>
        </p:txBody>
      </p:sp>
      <p:sp>
        <p:nvSpPr>
          <p:cNvPr id="4" name="Shape 2"/>
          <p:cNvSpPr/>
          <p:nvPr/>
        </p:nvSpPr>
        <p:spPr>
          <a:xfrm>
            <a:off x="476250" y="2424113"/>
            <a:ext cx="8191500" cy="171450"/>
          </a:xfrm>
          <a:prstGeom prst="rect">
            <a:avLst/>
          </a:prstGeom>
          <a:noFill/>
          <a:ln/>
        </p:spPr>
        <p:txBody>
          <a:bodyPr/>
          <a:lstStyle/>
          <a:p>
            <a:endParaRPr lang="en-US"/>
          </a:p>
        </p:txBody>
      </p:sp>
      <p:sp>
        <p:nvSpPr>
          <p:cNvPr id="5" name="Shape 3"/>
          <p:cNvSpPr/>
          <p:nvPr/>
        </p:nvSpPr>
        <p:spPr>
          <a:xfrm>
            <a:off x="476250" y="2876550"/>
            <a:ext cx="3005138" cy="357188"/>
          </a:xfrm>
          <a:prstGeom prst="rect">
            <a:avLst/>
          </a:prstGeom>
          <a:solidFill>
            <a:srgbClr val="9ED7F4"/>
          </a:solidFill>
          <a:ln/>
        </p:spPr>
        <p:txBody>
          <a:bodyPr/>
          <a:lstStyle/>
          <a:p>
            <a:endParaRPr lang="en-US"/>
          </a:p>
        </p:txBody>
      </p:sp>
      <p:sp>
        <p:nvSpPr>
          <p:cNvPr id="6" name="Shape 4"/>
          <p:cNvSpPr/>
          <p:nvPr/>
        </p:nvSpPr>
        <p:spPr>
          <a:xfrm>
            <a:off x="3576638" y="2876550"/>
            <a:ext cx="3005138" cy="357188"/>
          </a:xfrm>
          <a:prstGeom prst="rect">
            <a:avLst/>
          </a:prstGeom>
          <a:solidFill>
            <a:srgbClr val="9ED7F4"/>
          </a:solidFill>
          <a:ln/>
        </p:spPr>
        <p:txBody>
          <a:bodyPr/>
          <a:lstStyle/>
          <a:p>
            <a:endParaRPr lang="en-US"/>
          </a:p>
        </p:txBody>
      </p:sp>
      <p:sp>
        <p:nvSpPr>
          <p:cNvPr id="7" name="Shape 5"/>
          <p:cNvSpPr/>
          <p:nvPr/>
        </p:nvSpPr>
        <p:spPr>
          <a:xfrm>
            <a:off x="1847850" y="3790950"/>
            <a:ext cx="4733925" cy="357188"/>
          </a:xfrm>
          <a:prstGeom prst="rect">
            <a:avLst/>
          </a:prstGeom>
          <a:solidFill>
            <a:srgbClr val="FFD3D1"/>
          </a:solidFill>
          <a:ln/>
        </p:spPr>
        <p:txBody>
          <a:bodyPr/>
          <a:lstStyle/>
          <a:p>
            <a:endParaRPr lang="en-US"/>
          </a:p>
        </p:txBody>
      </p:sp>
      <p:sp>
        <p:nvSpPr>
          <p:cNvPr id="8" name="Shape 6"/>
          <p:cNvSpPr/>
          <p:nvPr/>
        </p:nvSpPr>
        <p:spPr>
          <a:xfrm>
            <a:off x="1847850" y="3333750"/>
            <a:ext cx="1633538" cy="357188"/>
          </a:xfrm>
          <a:prstGeom prst="rect">
            <a:avLst/>
          </a:prstGeom>
          <a:solidFill>
            <a:srgbClr val="FDE4A3"/>
          </a:solidFill>
          <a:ln/>
        </p:spPr>
        <p:txBody>
          <a:bodyPr/>
          <a:lstStyle/>
          <a:p>
            <a:endParaRPr lang="en-US"/>
          </a:p>
        </p:txBody>
      </p:sp>
      <p:sp>
        <p:nvSpPr>
          <p:cNvPr id="9" name="Shape 7"/>
          <p:cNvSpPr/>
          <p:nvPr/>
        </p:nvSpPr>
        <p:spPr>
          <a:xfrm>
            <a:off x="3576638" y="3333750"/>
            <a:ext cx="1633538" cy="357188"/>
          </a:xfrm>
          <a:prstGeom prst="rect">
            <a:avLst/>
          </a:prstGeom>
          <a:solidFill>
            <a:srgbClr val="FDE4A3"/>
          </a:solidFill>
          <a:ln/>
        </p:spPr>
        <p:txBody>
          <a:bodyPr/>
          <a:lstStyle/>
          <a:p>
            <a:endParaRPr lang="en-US"/>
          </a:p>
        </p:txBody>
      </p:sp>
      <p:sp>
        <p:nvSpPr>
          <p:cNvPr id="10" name="Shape 8"/>
          <p:cNvSpPr/>
          <p:nvPr/>
        </p:nvSpPr>
        <p:spPr>
          <a:xfrm>
            <a:off x="5310188" y="3333750"/>
            <a:ext cx="1628775" cy="357188"/>
          </a:xfrm>
          <a:prstGeom prst="rect">
            <a:avLst/>
          </a:prstGeom>
          <a:solidFill>
            <a:srgbClr val="FDE4A3"/>
          </a:solidFill>
          <a:ln/>
        </p:spPr>
        <p:txBody>
          <a:bodyPr/>
          <a:lstStyle/>
          <a:p>
            <a:endParaRPr lang="en-US"/>
          </a:p>
        </p:txBody>
      </p:sp>
      <p:sp>
        <p:nvSpPr>
          <p:cNvPr id="11" name="Shape 9"/>
          <p:cNvSpPr/>
          <p:nvPr/>
        </p:nvSpPr>
        <p:spPr>
          <a:xfrm>
            <a:off x="7038975" y="3333750"/>
            <a:ext cx="1628775" cy="357188"/>
          </a:xfrm>
          <a:prstGeom prst="rect">
            <a:avLst/>
          </a:prstGeom>
          <a:solidFill>
            <a:srgbClr val="FDE4A3"/>
          </a:solidFill>
          <a:ln/>
        </p:spPr>
        <p:txBody>
          <a:bodyPr/>
          <a:lstStyle/>
          <a:p>
            <a:endParaRPr lang="en-US"/>
          </a:p>
        </p:txBody>
      </p:sp>
      <p:sp>
        <p:nvSpPr>
          <p:cNvPr id="12" name="Shape 10"/>
          <p:cNvSpPr/>
          <p:nvPr/>
        </p:nvSpPr>
        <p:spPr>
          <a:xfrm>
            <a:off x="6681788" y="2876550"/>
            <a:ext cx="1985963" cy="357188"/>
          </a:xfrm>
          <a:prstGeom prst="rect">
            <a:avLst/>
          </a:prstGeom>
          <a:solidFill>
            <a:srgbClr val="9ED7F4"/>
          </a:solidFill>
          <a:ln/>
        </p:spPr>
        <p:txBody>
          <a:bodyPr/>
          <a:lstStyle/>
          <a:p>
            <a:endParaRPr lang="en-US"/>
          </a:p>
        </p:txBody>
      </p:sp>
      <p:sp>
        <p:nvSpPr>
          <p:cNvPr id="13" name="Shape 11"/>
          <p:cNvSpPr/>
          <p:nvPr/>
        </p:nvSpPr>
        <p:spPr>
          <a:xfrm rot="10800000">
            <a:off x="0" y="2657475"/>
            <a:ext cx="9144000" cy="0"/>
          </a:xfrm>
          <a:prstGeom prst="line">
            <a:avLst/>
          </a:prstGeom>
          <a:noFill/>
          <a:ln w="38100">
            <a:solidFill>
              <a:srgbClr val="D2D2FF">
                <a:alpha val="30000"/>
              </a:srgbClr>
            </a:solidFill>
            <a:prstDash val="solid"/>
          </a:ln>
        </p:spPr>
        <p:txBody>
          <a:bodyPr/>
          <a:lstStyle/>
          <a:p>
            <a:endParaRPr lang="en-US"/>
          </a:p>
        </p:txBody>
      </p:sp>
      <p:sp>
        <p:nvSpPr>
          <p:cNvPr id="14" name="Text 12"/>
          <p:cNvSpPr/>
          <p:nvPr/>
        </p:nvSpPr>
        <p:spPr>
          <a:xfrm>
            <a:off x="476250" y="381000"/>
            <a:ext cx="1076325" cy="171450"/>
          </a:xfrm>
          <a:prstGeom prst="rect">
            <a:avLst/>
          </a:prstGeom>
          <a:noFill/>
          <a:ln/>
        </p:spPr>
        <p:txBody>
          <a:bodyPr wrap="square" rtlCol="0" anchor="ctr"/>
          <a:lstStyle/>
          <a:p>
            <a:pPr marL="0" indent="0" algn="l">
              <a:lnSpc>
                <a:spcPts val="1365"/>
              </a:lnSpc>
              <a:buNone/>
            </a:pPr>
            <a:r>
              <a:rPr lang="en-US" sz="1050">
                <a:solidFill>
                  <a:srgbClr val="F8F8FF">
                    <a:alpha val="99000"/>
                  </a:srgbClr>
                </a:solidFill>
                <a:latin typeface="IBM Plex Sans" pitchFamily="34" charset="0"/>
                <a:ea typeface="IBM Plex Sans" pitchFamily="34" charset="-122"/>
                <a:cs typeface="IBM Plex Sans" pitchFamily="34" charset="-120"/>
              </a:rPr>
              <a:t>TIMELINE</a:t>
            </a:r>
            <a:endParaRPr lang="en-US" sz="1050"/>
          </a:p>
        </p:txBody>
      </p:sp>
      <p:sp>
        <p:nvSpPr>
          <p:cNvPr id="15" name="Text 13"/>
          <p:cNvSpPr/>
          <p:nvPr/>
        </p:nvSpPr>
        <p:spPr>
          <a:xfrm>
            <a:off x="476250" y="900113"/>
            <a:ext cx="5095875" cy="1143000"/>
          </a:xfrm>
          <a:prstGeom prst="rect">
            <a:avLst/>
          </a:prstGeom>
          <a:noFill/>
          <a:ln/>
        </p:spPr>
        <p:txBody>
          <a:bodyPr wrap="square" rtlCol="0" anchor="ctr"/>
          <a:lstStyle/>
          <a:p>
            <a:pPr marL="0" indent="0" algn="l">
              <a:lnSpc>
                <a:spcPts val="1800"/>
              </a:lnSpc>
              <a:buNone/>
            </a:pPr>
            <a:r>
              <a:rPr lang="en-US" sz="1200">
                <a:solidFill>
                  <a:srgbClr val="FFFFFF">
                    <a:alpha val="99000"/>
                  </a:srgbClr>
                </a:solidFill>
                <a:latin typeface="IBM Plex Sans" pitchFamily="34" charset="0"/>
                <a:ea typeface="IBM Plex Sans" pitchFamily="34" charset="-122"/>
                <a:cs typeface="IBM Plex Sans" pitchFamily="34" charset="-120"/>
              </a:rPr>
              <a:t>Longer description of slide content. Typically used to provide extra context or nuance to slides. A good description ensures slides can be consumed async without a live presentation.</a:t>
            </a:r>
            <a:endParaRPr lang="en-US" sz="1200"/>
          </a:p>
        </p:txBody>
      </p:sp>
      <p:sp>
        <p:nvSpPr>
          <p:cNvPr id="16" name="Text 14"/>
          <p:cNvSpPr/>
          <p:nvPr/>
        </p:nvSpPr>
        <p:spPr>
          <a:xfrm>
            <a:off x="6777038" y="2971800"/>
            <a:ext cx="2252663" cy="166688"/>
          </a:xfrm>
          <a:prstGeom prst="rect">
            <a:avLst/>
          </a:prstGeom>
          <a:noFill/>
          <a:ln/>
        </p:spPr>
        <p:txBody>
          <a:bodyPr wrap="square" rtlCol="0" anchor="ctr"/>
          <a:lstStyle/>
          <a:p>
            <a:pPr marL="0" indent="0" algn="l">
              <a:lnSpc>
                <a:spcPts val="1320"/>
              </a:lnSpc>
              <a:buNone/>
            </a:pPr>
            <a:r>
              <a:rPr lang="en-US" sz="1050" b="1">
                <a:solidFill>
                  <a:srgbClr val="000000">
                    <a:alpha val="99000"/>
                  </a:srgbClr>
                </a:solidFill>
                <a:latin typeface="Source Sans Pro" pitchFamily="34" charset="0"/>
                <a:ea typeface="Source Sans Pro" pitchFamily="34" charset="-122"/>
                <a:cs typeface="Source Sans Pro" pitchFamily="34" charset="-120"/>
              </a:rPr>
              <a:t>Brand asset design</a:t>
            </a:r>
            <a:endParaRPr lang="en-US" sz="1050"/>
          </a:p>
        </p:txBody>
      </p:sp>
      <p:sp>
        <p:nvSpPr>
          <p:cNvPr id="17" name="Text 15"/>
          <p:cNvSpPr/>
          <p:nvPr/>
        </p:nvSpPr>
        <p:spPr>
          <a:xfrm>
            <a:off x="7134225" y="3429000"/>
            <a:ext cx="1895475" cy="166688"/>
          </a:xfrm>
          <a:prstGeom prst="rect">
            <a:avLst/>
          </a:prstGeom>
          <a:noFill/>
          <a:ln/>
        </p:spPr>
        <p:txBody>
          <a:bodyPr wrap="square" rtlCol="0" anchor="ctr"/>
          <a:lstStyle/>
          <a:p>
            <a:pPr marL="0" indent="0" algn="l">
              <a:lnSpc>
                <a:spcPts val="1320"/>
              </a:lnSpc>
              <a:buNone/>
            </a:pPr>
            <a:r>
              <a:rPr lang="en-US" sz="1050" b="1">
                <a:solidFill>
                  <a:srgbClr val="000000">
                    <a:alpha val="99000"/>
                  </a:srgbClr>
                </a:solidFill>
                <a:latin typeface="Source Sans Pro" pitchFamily="34" charset="0"/>
                <a:ea typeface="Source Sans Pro" pitchFamily="34" charset="-122"/>
                <a:cs typeface="Source Sans Pro" pitchFamily="34" charset="-120"/>
              </a:rPr>
              <a:t>iOS implementation</a:t>
            </a:r>
            <a:endParaRPr lang="en-US" sz="1050"/>
          </a:p>
        </p:txBody>
      </p:sp>
      <p:sp>
        <p:nvSpPr>
          <p:cNvPr id="18" name="Text 16"/>
          <p:cNvSpPr/>
          <p:nvPr/>
        </p:nvSpPr>
        <p:spPr>
          <a:xfrm>
            <a:off x="5405438" y="3429000"/>
            <a:ext cx="1895475" cy="166688"/>
          </a:xfrm>
          <a:prstGeom prst="rect">
            <a:avLst/>
          </a:prstGeom>
          <a:noFill/>
          <a:ln/>
        </p:spPr>
        <p:txBody>
          <a:bodyPr wrap="square" rtlCol="0" anchor="ctr"/>
          <a:lstStyle/>
          <a:p>
            <a:pPr marL="0" indent="0" algn="l">
              <a:lnSpc>
                <a:spcPts val="1320"/>
              </a:lnSpc>
              <a:buNone/>
            </a:pPr>
            <a:r>
              <a:rPr lang="en-US" sz="1050" b="1">
                <a:solidFill>
                  <a:srgbClr val="000000">
                    <a:alpha val="99000"/>
                  </a:srgbClr>
                </a:solidFill>
                <a:latin typeface="Source Sans Pro" pitchFamily="34" charset="0"/>
                <a:ea typeface="Source Sans Pro" pitchFamily="34" charset="-122"/>
                <a:cs typeface="Source Sans Pro" pitchFamily="34" charset="-120"/>
              </a:rPr>
              <a:t>Android implementation</a:t>
            </a:r>
            <a:endParaRPr lang="en-US" sz="1050"/>
          </a:p>
        </p:txBody>
      </p:sp>
      <p:sp>
        <p:nvSpPr>
          <p:cNvPr id="19" name="Text 17"/>
          <p:cNvSpPr/>
          <p:nvPr/>
        </p:nvSpPr>
        <p:spPr>
          <a:xfrm>
            <a:off x="3671888" y="3429000"/>
            <a:ext cx="1900238" cy="166688"/>
          </a:xfrm>
          <a:prstGeom prst="rect">
            <a:avLst/>
          </a:prstGeom>
          <a:noFill/>
          <a:ln/>
        </p:spPr>
        <p:txBody>
          <a:bodyPr wrap="square" rtlCol="0" anchor="ctr"/>
          <a:lstStyle/>
          <a:p>
            <a:pPr marL="0" indent="0" algn="l">
              <a:lnSpc>
                <a:spcPts val="1320"/>
              </a:lnSpc>
              <a:buNone/>
            </a:pPr>
            <a:r>
              <a:rPr lang="en-US" sz="1050" b="1">
                <a:solidFill>
                  <a:srgbClr val="000000">
                    <a:alpha val="99000"/>
                  </a:srgbClr>
                </a:solidFill>
                <a:latin typeface="Source Sans Pro" pitchFamily="34" charset="0"/>
                <a:ea typeface="Source Sans Pro" pitchFamily="34" charset="-122"/>
                <a:cs typeface="Source Sans Pro" pitchFamily="34" charset="-120"/>
              </a:rPr>
              <a:t>Web implementation</a:t>
            </a:r>
            <a:endParaRPr lang="en-US" sz="1050"/>
          </a:p>
        </p:txBody>
      </p:sp>
      <p:sp>
        <p:nvSpPr>
          <p:cNvPr id="20" name="Text 18"/>
          <p:cNvSpPr/>
          <p:nvPr/>
        </p:nvSpPr>
        <p:spPr>
          <a:xfrm>
            <a:off x="1943100" y="3429000"/>
            <a:ext cx="1900238" cy="166688"/>
          </a:xfrm>
          <a:prstGeom prst="rect">
            <a:avLst/>
          </a:prstGeom>
          <a:noFill/>
          <a:ln/>
        </p:spPr>
        <p:txBody>
          <a:bodyPr wrap="square" rtlCol="0" anchor="ctr"/>
          <a:lstStyle/>
          <a:p>
            <a:pPr marL="0" indent="0" algn="l">
              <a:lnSpc>
                <a:spcPts val="1320"/>
              </a:lnSpc>
              <a:buNone/>
            </a:pPr>
            <a:r>
              <a:rPr lang="en-US" sz="1050" b="1">
                <a:solidFill>
                  <a:srgbClr val="000000">
                    <a:alpha val="99000"/>
                  </a:srgbClr>
                </a:solidFill>
                <a:latin typeface="Source Sans Pro" pitchFamily="34" charset="0"/>
                <a:ea typeface="Source Sans Pro" pitchFamily="34" charset="-122"/>
                <a:cs typeface="Source Sans Pro" pitchFamily="34" charset="-120"/>
              </a:rPr>
              <a:t>Engineering exploration</a:t>
            </a:r>
            <a:endParaRPr lang="en-US" sz="1050"/>
          </a:p>
        </p:txBody>
      </p:sp>
      <p:sp>
        <p:nvSpPr>
          <p:cNvPr id="21" name="Text 19"/>
          <p:cNvSpPr/>
          <p:nvPr/>
        </p:nvSpPr>
        <p:spPr>
          <a:xfrm>
            <a:off x="1943100" y="3886200"/>
            <a:ext cx="5000625" cy="166688"/>
          </a:xfrm>
          <a:prstGeom prst="rect">
            <a:avLst/>
          </a:prstGeom>
          <a:noFill/>
          <a:ln/>
        </p:spPr>
        <p:txBody>
          <a:bodyPr wrap="square" rtlCol="0" anchor="ctr"/>
          <a:lstStyle/>
          <a:p>
            <a:pPr marL="0" indent="0" algn="l">
              <a:lnSpc>
                <a:spcPts val="1320"/>
              </a:lnSpc>
              <a:buNone/>
            </a:pPr>
            <a:r>
              <a:rPr lang="en-US" sz="1050" b="1">
                <a:solidFill>
                  <a:srgbClr val="000000">
                    <a:alpha val="99000"/>
                  </a:srgbClr>
                </a:solidFill>
                <a:latin typeface="Source Sans Pro" pitchFamily="34" charset="0"/>
                <a:ea typeface="Source Sans Pro" pitchFamily="34" charset="-122"/>
                <a:cs typeface="Source Sans Pro" pitchFamily="34" charset="-120"/>
              </a:rPr>
              <a:t>User testing &amp; research</a:t>
            </a:r>
            <a:endParaRPr lang="en-US" sz="1050"/>
          </a:p>
        </p:txBody>
      </p:sp>
      <p:sp>
        <p:nvSpPr>
          <p:cNvPr id="22" name="Text 20"/>
          <p:cNvSpPr/>
          <p:nvPr/>
        </p:nvSpPr>
        <p:spPr>
          <a:xfrm>
            <a:off x="3671888" y="2971800"/>
            <a:ext cx="3271838" cy="166688"/>
          </a:xfrm>
          <a:prstGeom prst="rect">
            <a:avLst/>
          </a:prstGeom>
          <a:noFill/>
          <a:ln/>
        </p:spPr>
        <p:txBody>
          <a:bodyPr wrap="square" rtlCol="0" anchor="ctr"/>
          <a:lstStyle/>
          <a:p>
            <a:pPr marL="0" indent="0" algn="l">
              <a:lnSpc>
                <a:spcPts val="1320"/>
              </a:lnSpc>
              <a:buNone/>
            </a:pPr>
            <a:r>
              <a:rPr lang="en-US" sz="1050" b="1">
                <a:solidFill>
                  <a:srgbClr val="000000">
                    <a:alpha val="99000"/>
                  </a:srgbClr>
                </a:solidFill>
                <a:latin typeface="Source Sans Pro" pitchFamily="34" charset="0"/>
                <a:ea typeface="Source Sans Pro" pitchFamily="34" charset="-122"/>
                <a:cs typeface="Source Sans Pro" pitchFamily="34" charset="-120"/>
              </a:rPr>
              <a:t>v2 design</a:t>
            </a:r>
            <a:endParaRPr lang="en-US" sz="1050"/>
          </a:p>
        </p:txBody>
      </p:sp>
      <p:sp>
        <p:nvSpPr>
          <p:cNvPr id="23" name="Text 21"/>
          <p:cNvSpPr/>
          <p:nvPr/>
        </p:nvSpPr>
        <p:spPr>
          <a:xfrm>
            <a:off x="571500" y="2971800"/>
            <a:ext cx="3271838" cy="166688"/>
          </a:xfrm>
          <a:prstGeom prst="rect">
            <a:avLst/>
          </a:prstGeom>
          <a:noFill/>
          <a:ln/>
        </p:spPr>
        <p:txBody>
          <a:bodyPr wrap="square" rtlCol="0" anchor="ctr"/>
          <a:lstStyle/>
          <a:p>
            <a:pPr marL="0" indent="0" algn="l">
              <a:lnSpc>
                <a:spcPts val="1320"/>
              </a:lnSpc>
              <a:buNone/>
            </a:pPr>
            <a:r>
              <a:rPr lang="en-US" sz="1050" b="1">
                <a:solidFill>
                  <a:srgbClr val="000000">
                    <a:alpha val="99000"/>
                  </a:srgbClr>
                </a:solidFill>
                <a:latin typeface="Source Sans Pro" pitchFamily="34" charset="0"/>
                <a:ea typeface="Source Sans Pro" pitchFamily="34" charset="-122"/>
                <a:cs typeface="Source Sans Pro" pitchFamily="34" charset="-120"/>
              </a:rPr>
              <a:t>v1 design</a:t>
            </a:r>
            <a:endParaRPr lang="en-US" sz="1050"/>
          </a:p>
        </p:txBody>
      </p:sp>
      <p:sp>
        <p:nvSpPr>
          <p:cNvPr id="24" name="Text 22"/>
          <p:cNvSpPr/>
          <p:nvPr/>
        </p:nvSpPr>
        <p:spPr>
          <a:xfrm>
            <a:off x="476250" y="2424113"/>
            <a:ext cx="1052512" cy="171450"/>
          </a:xfrm>
          <a:prstGeom prst="rect">
            <a:avLst/>
          </a:prstGeom>
          <a:noFill/>
          <a:ln/>
        </p:spPr>
        <p:txBody>
          <a:bodyPr wrap="square" rtlCol="0" anchor="ctr"/>
          <a:lstStyle/>
          <a:p>
            <a:pPr marL="0" indent="0" algn="l">
              <a:lnSpc>
                <a:spcPts val="1365"/>
              </a:lnSpc>
              <a:buNone/>
            </a:pPr>
            <a:r>
              <a:rPr lang="en-US" sz="1050">
                <a:solidFill>
                  <a:srgbClr val="FFFFFF">
                    <a:alpha val="99000"/>
                  </a:srgbClr>
                </a:solidFill>
                <a:latin typeface="IBM Plex Sans" pitchFamily="34" charset="0"/>
                <a:ea typeface="IBM Plex Sans" pitchFamily="34" charset="-122"/>
                <a:cs typeface="IBM Plex Sans" pitchFamily="34" charset="-120"/>
              </a:rPr>
              <a:t>JANUARY</a:t>
            </a:r>
            <a:endParaRPr lang="en-US" sz="1050"/>
          </a:p>
        </p:txBody>
      </p:sp>
      <p:sp>
        <p:nvSpPr>
          <p:cNvPr id="25" name="Text 23"/>
          <p:cNvSpPr/>
          <p:nvPr/>
        </p:nvSpPr>
        <p:spPr>
          <a:xfrm>
            <a:off x="8148638" y="2424113"/>
            <a:ext cx="976313" cy="171450"/>
          </a:xfrm>
          <a:prstGeom prst="rect">
            <a:avLst/>
          </a:prstGeom>
          <a:noFill/>
          <a:ln/>
        </p:spPr>
        <p:txBody>
          <a:bodyPr wrap="square" rtlCol="0" anchor="ctr"/>
          <a:lstStyle/>
          <a:p>
            <a:pPr marL="0" indent="0" algn="r">
              <a:lnSpc>
                <a:spcPts val="1365"/>
              </a:lnSpc>
              <a:buNone/>
            </a:pPr>
            <a:r>
              <a:rPr lang="en-US" sz="1050">
                <a:solidFill>
                  <a:srgbClr val="FFFFFF">
                    <a:alpha val="99000"/>
                  </a:srgbClr>
                </a:solidFill>
                <a:latin typeface="IBM Plex Sans" pitchFamily="34" charset="0"/>
                <a:ea typeface="IBM Plex Sans" pitchFamily="34" charset="-122"/>
                <a:cs typeface="IBM Plex Sans" pitchFamily="34" charset="-120"/>
              </a:rPr>
              <a:t>AUGUST</a:t>
            </a:r>
            <a:endParaRPr lang="en-US" sz="10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6161D"/>
        </a:solidFill>
        <a:effectLst/>
      </p:bgPr>
    </p:bg>
    <p:spTree>
      <p:nvGrpSpPr>
        <p:cNvPr id="1" name="">
          <a:extLst>
            <a:ext uri="{FF2B5EF4-FFF2-40B4-BE49-F238E27FC236}">
              <a16:creationId xmlns:a16="http://schemas.microsoft.com/office/drawing/2014/main" id="{1614E6E3-2116-709D-18AB-B5E572D69284}"/>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C75591DB-8726-A18F-1D79-1B43C0328898}"/>
              </a:ext>
            </a:extLst>
          </p:cNvPr>
          <p:cNvSpPr/>
          <p:nvPr/>
        </p:nvSpPr>
        <p:spPr>
          <a:xfrm>
            <a:off x="476250" y="1647825"/>
            <a:ext cx="3619500" cy="1847850"/>
          </a:xfrm>
          <a:prstGeom prst="rect">
            <a:avLst/>
          </a:prstGeom>
          <a:noFill/>
          <a:ln/>
        </p:spPr>
        <p:txBody>
          <a:bodyPr/>
          <a:lstStyle/>
          <a:p>
            <a:endParaRPr lang="en-US"/>
          </a:p>
        </p:txBody>
      </p:sp>
      <p:sp>
        <p:nvSpPr>
          <p:cNvPr id="3" name="Shape 1">
            <a:extLst>
              <a:ext uri="{FF2B5EF4-FFF2-40B4-BE49-F238E27FC236}">
                <a16:creationId xmlns:a16="http://schemas.microsoft.com/office/drawing/2014/main" id="{800A37E5-7FE1-8CC6-8673-12E83DD8CD21}"/>
              </a:ext>
            </a:extLst>
          </p:cNvPr>
          <p:cNvSpPr/>
          <p:nvPr/>
        </p:nvSpPr>
        <p:spPr>
          <a:xfrm>
            <a:off x="5048250" y="1931194"/>
            <a:ext cx="3619500" cy="1285875"/>
          </a:xfrm>
          <a:prstGeom prst="rect">
            <a:avLst/>
          </a:prstGeom>
          <a:noFill/>
          <a:ln/>
        </p:spPr>
        <p:txBody>
          <a:bodyPr/>
          <a:lstStyle/>
          <a:p>
            <a:endParaRPr lang="en-US"/>
          </a:p>
        </p:txBody>
      </p:sp>
      <p:sp>
        <p:nvSpPr>
          <p:cNvPr id="4" name="Shape 2">
            <a:extLst>
              <a:ext uri="{FF2B5EF4-FFF2-40B4-BE49-F238E27FC236}">
                <a16:creationId xmlns:a16="http://schemas.microsoft.com/office/drawing/2014/main" id="{6F8E69DF-A56C-B029-DB54-85A7D0138AB0}"/>
              </a:ext>
            </a:extLst>
          </p:cNvPr>
          <p:cNvSpPr/>
          <p:nvPr/>
        </p:nvSpPr>
        <p:spPr>
          <a:xfrm rot="5400000">
            <a:off x="2000250" y="2571750"/>
            <a:ext cx="5143500" cy="0"/>
          </a:xfrm>
          <a:prstGeom prst="line">
            <a:avLst/>
          </a:prstGeom>
          <a:noFill/>
          <a:ln w="38100">
            <a:solidFill>
              <a:srgbClr val="D2D2FF">
                <a:alpha val="30000"/>
              </a:srgbClr>
            </a:solidFill>
            <a:prstDash val="dash"/>
          </a:ln>
        </p:spPr>
        <p:txBody>
          <a:bodyPr/>
          <a:lstStyle/>
          <a:p>
            <a:endParaRPr lang="en-US"/>
          </a:p>
        </p:txBody>
      </p:sp>
      <p:sp>
        <p:nvSpPr>
          <p:cNvPr id="5" name="Text 3">
            <a:extLst>
              <a:ext uri="{FF2B5EF4-FFF2-40B4-BE49-F238E27FC236}">
                <a16:creationId xmlns:a16="http://schemas.microsoft.com/office/drawing/2014/main" id="{A1A4AD08-2C0F-D1F2-FE20-5A07EE602B77}"/>
              </a:ext>
            </a:extLst>
          </p:cNvPr>
          <p:cNvSpPr/>
          <p:nvPr/>
        </p:nvSpPr>
        <p:spPr>
          <a:xfrm>
            <a:off x="269516" y="471093"/>
            <a:ext cx="3886200" cy="171450"/>
          </a:xfrm>
          <a:prstGeom prst="rect">
            <a:avLst/>
          </a:prstGeom>
          <a:noFill/>
          <a:ln/>
        </p:spPr>
        <p:txBody>
          <a:bodyPr wrap="square" rtlCol="0" anchor="ctr"/>
          <a:lstStyle/>
          <a:p>
            <a:pPr marL="0" indent="0" algn="l">
              <a:lnSpc>
                <a:spcPts val="1365"/>
              </a:lnSpc>
              <a:buNone/>
            </a:pPr>
            <a:r>
              <a:rPr lang="en-US" sz="2400" b="1" dirty="0">
                <a:solidFill>
                  <a:srgbClr val="F8F8FF">
                    <a:alpha val="99000"/>
                  </a:srgbClr>
                </a:solidFill>
                <a:latin typeface="IBM Plex Sans" pitchFamily="34" charset="0"/>
                <a:ea typeface="IBM Plex Sans" pitchFamily="34" charset="-122"/>
                <a:cs typeface="IBM Plex Sans" pitchFamily="34" charset="-120"/>
              </a:rPr>
              <a:t>About Me</a:t>
            </a:r>
            <a:endParaRPr lang="en-US" sz="2400" b="1" dirty="0"/>
          </a:p>
        </p:txBody>
      </p:sp>
      <p:sp>
        <p:nvSpPr>
          <p:cNvPr id="6" name="Text 4">
            <a:extLst>
              <a:ext uri="{FF2B5EF4-FFF2-40B4-BE49-F238E27FC236}">
                <a16:creationId xmlns:a16="http://schemas.microsoft.com/office/drawing/2014/main" id="{6257D064-27B5-5F2B-2F34-4073A43F0D11}"/>
              </a:ext>
            </a:extLst>
          </p:cNvPr>
          <p:cNvSpPr/>
          <p:nvPr/>
        </p:nvSpPr>
        <p:spPr>
          <a:xfrm>
            <a:off x="5048250" y="1931194"/>
            <a:ext cx="765207" cy="0"/>
          </a:xfrm>
          <a:prstGeom prst="rect">
            <a:avLst/>
          </a:prstGeom>
          <a:noFill/>
          <a:ln/>
        </p:spPr>
        <p:txBody>
          <a:bodyPr wrap="square" rtlCol="0" anchor="ctr"/>
          <a:lstStyle/>
          <a:p>
            <a:pPr marL="0" indent="0" algn="l">
              <a:buNone/>
            </a:pPr>
            <a:endParaRPr lang="en-US" sz="3750" dirty="0"/>
          </a:p>
        </p:txBody>
      </p:sp>
      <p:sp>
        <p:nvSpPr>
          <p:cNvPr id="7" name="Text 5">
            <a:extLst>
              <a:ext uri="{FF2B5EF4-FFF2-40B4-BE49-F238E27FC236}">
                <a16:creationId xmlns:a16="http://schemas.microsoft.com/office/drawing/2014/main" id="{1977585A-6B48-6858-AB4D-3E81216651A8}"/>
              </a:ext>
            </a:extLst>
          </p:cNvPr>
          <p:cNvSpPr/>
          <p:nvPr/>
        </p:nvSpPr>
        <p:spPr>
          <a:xfrm>
            <a:off x="4944883" y="3904650"/>
            <a:ext cx="4076700" cy="828675"/>
          </a:xfrm>
          <a:prstGeom prst="rect">
            <a:avLst/>
          </a:prstGeom>
          <a:noFill/>
          <a:ln/>
        </p:spPr>
        <p:txBody>
          <a:bodyPr wrap="square" rtlCol="0" anchor="ctr"/>
          <a:lstStyle/>
          <a:p>
            <a:pPr marL="0" indent="0" algn="ctr">
              <a:lnSpc>
                <a:spcPts val="2160"/>
              </a:lnSpc>
              <a:buNone/>
            </a:pPr>
            <a:r>
              <a:rPr lang="en-US" sz="1350" kern="0" spc="-13" dirty="0">
                <a:solidFill>
                  <a:schemeClr val="bg1"/>
                </a:solidFill>
                <a:latin typeface="IBM Plex Sans" pitchFamily="34" charset="0"/>
                <a:ea typeface="IBM Plex Sans" pitchFamily="34" charset="-122"/>
                <a:cs typeface="IBM Plex Sans" pitchFamily="34" charset="-120"/>
              </a:rPr>
              <a:t>Linkedin: Sahil Sharma</a:t>
            </a:r>
            <a:endParaRPr lang="en-US" sz="1350" dirty="0">
              <a:solidFill>
                <a:schemeClr val="bg1"/>
              </a:solidFill>
            </a:endParaRPr>
          </a:p>
        </p:txBody>
      </p:sp>
      <p:sp>
        <p:nvSpPr>
          <p:cNvPr id="10" name="Text 8">
            <a:extLst>
              <a:ext uri="{FF2B5EF4-FFF2-40B4-BE49-F238E27FC236}">
                <a16:creationId xmlns:a16="http://schemas.microsoft.com/office/drawing/2014/main" id="{961A6651-F3AC-E9F4-8EDC-2EF6C4C0662E}"/>
              </a:ext>
            </a:extLst>
          </p:cNvPr>
          <p:cNvSpPr/>
          <p:nvPr/>
        </p:nvSpPr>
        <p:spPr>
          <a:xfrm>
            <a:off x="372718" y="1288124"/>
            <a:ext cx="4076700" cy="2708484"/>
          </a:xfrm>
          <a:prstGeom prst="rect">
            <a:avLst/>
          </a:prstGeom>
          <a:noFill/>
          <a:ln/>
        </p:spPr>
        <p:txBody>
          <a:bodyPr wrap="square" rtlCol="0" anchor="ctr"/>
          <a:lstStyle/>
          <a:p>
            <a:r>
              <a:rPr lang="en-US" sz="1600" b="1" dirty="0">
                <a:solidFill>
                  <a:schemeClr val="bg1"/>
                </a:solidFill>
              </a:rPr>
              <a:t>Current role</a:t>
            </a:r>
            <a:r>
              <a:rPr lang="en-US" sz="1600" dirty="0">
                <a:solidFill>
                  <a:schemeClr val="bg1"/>
                </a:solidFill>
              </a:rPr>
              <a:t>: Senior Data Scientist</a:t>
            </a:r>
          </a:p>
          <a:p>
            <a:endParaRPr lang="en-US" sz="1600" dirty="0">
              <a:solidFill>
                <a:schemeClr val="bg1"/>
              </a:solidFill>
            </a:endParaRPr>
          </a:p>
          <a:p>
            <a:r>
              <a:rPr lang="en-US" sz="1600" b="1" dirty="0">
                <a:solidFill>
                  <a:schemeClr val="bg1"/>
                </a:solidFill>
              </a:rPr>
              <a:t>Previously</a:t>
            </a:r>
            <a:r>
              <a:rPr lang="en-US" sz="1600" dirty="0">
                <a:solidFill>
                  <a:schemeClr val="bg1"/>
                </a:solidFill>
              </a:rPr>
              <a:t>: Consulting and Software Engineering</a:t>
            </a:r>
          </a:p>
          <a:p>
            <a:endParaRPr lang="en-US" sz="1600" dirty="0">
              <a:solidFill>
                <a:schemeClr val="bg1"/>
              </a:solidFill>
            </a:endParaRPr>
          </a:p>
          <a:p>
            <a:r>
              <a:rPr lang="en-US" sz="1600" b="1" dirty="0">
                <a:solidFill>
                  <a:schemeClr val="bg1"/>
                </a:solidFill>
              </a:rPr>
              <a:t>Alma matter</a:t>
            </a:r>
            <a:r>
              <a:rPr lang="en-US" sz="1600" dirty="0">
                <a:solidFill>
                  <a:schemeClr val="bg1"/>
                </a:solidFill>
              </a:rPr>
              <a:t>: NUS, Singapore and PEC, India</a:t>
            </a:r>
          </a:p>
          <a:p>
            <a:endParaRPr lang="en-US" sz="1600" dirty="0">
              <a:solidFill>
                <a:schemeClr val="bg1"/>
              </a:solidFill>
            </a:endParaRPr>
          </a:p>
          <a:p>
            <a:r>
              <a:rPr lang="en-US" sz="1600" b="1" dirty="0">
                <a:solidFill>
                  <a:schemeClr val="bg1"/>
                </a:solidFill>
              </a:rPr>
              <a:t>Hobbies</a:t>
            </a:r>
            <a:r>
              <a:rPr lang="en-US" sz="1600" dirty="0">
                <a:solidFill>
                  <a:schemeClr val="bg1"/>
                </a:solidFill>
              </a:rPr>
              <a:t>: Cricket, and non-fiction reading (mostly Newsletters :P)</a:t>
            </a:r>
          </a:p>
        </p:txBody>
      </p:sp>
      <p:pic>
        <p:nvPicPr>
          <p:cNvPr id="12" name="Picture 11">
            <a:extLst>
              <a:ext uri="{FF2B5EF4-FFF2-40B4-BE49-F238E27FC236}">
                <a16:creationId xmlns:a16="http://schemas.microsoft.com/office/drawing/2014/main" id="{EFAACF2F-4C7A-3D0C-BE9F-F85B18E54426}"/>
              </a:ext>
            </a:extLst>
          </p:cNvPr>
          <p:cNvPicPr>
            <a:picLocks noChangeAspect="1"/>
          </p:cNvPicPr>
          <p:nvPr/>
        </p:nvPicPr>
        <p:blipFill>
          <a:blip r:embed="rId3"/>
          <a:stretch>
            <a:fillRect/>
          </a:stretch>
        </p:blipFill>
        <p:spPr>
          <a:xfrm>
            <a:off x="5048250" y="1189394"/>
            <a:ext cx="3723032" cy="2802131"/>
          </a:xfrm>
          <a:prstGeom prst="rect">
            <a:avLst/>
          </a:prstGeom>
        </p:spPr>
      </p:pic>
    </p:spTree>
    <p:extLst>
      <p:ext uri="{BB962C8B-B14F-4D97-AF65-F5344CB8AC3E}">
        <p14:creationId xmlns:p14="http://schemas.microsoft.com/office/powerpoint/2010/main" val="576801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6161D"/>
        </a:solidFill>
        <a:effectLst/>
      </p:bgPr>
    </p:bg>
    <p:spTree>
      <p:nvGrpSpPr>
        <p:cNvPr id="1" name="">
          <a:extLst>
            <a:ext uri="{FF2B5EF4-FFF2-40B4-BE49-F238E27FC236}">
              <a16:creationId xmlns:a16="http://schemas.microsoft.com/office/drawing/2014/main" id="{1C547872-6F2C-F0BF-2E60-57CB554798DD}"/>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3FAD90DB-B4D3-8A84-1F7C-5C27DF6AAFB4}"/>
              </a:ext>
            </a:extLst>
          </p:cNvPr>
          <p:cNvSpPr/>
          <p:nvPr/>
        </p:nvSpPr>
        <p:spPr>
          <a:xfrm>
            <a:off x="1757363" y="1585913"/>
            <a:ext cx="5629275" cy="1976438"/>
          </a:xfrm>
          <a:prstGeom prst="rect">
            <a:avLst/>
          </a:prstGeom>
          <a:noFill/>
          <a:ln/>
        </p:spPr>
        <p:txBody>
          <a:bodyPr/>
          <a:lstStyle/>
          <a:p>
            <a:endParaRPr lang="en-US"/>
          </a:p>
        </p:txBody>
      </p:sp>
      <p:sp>
        <p:nvSpPr>
          <p:cNvPr id="4" name="Text 2">
            <a:extLst>
              <a:ext uri="{FF2B5EF4-FFF2-40B4-BE49-F238E27FC236}">
                <a16:creationId xmlns:a16="http://schemas.microsoft.com/office/drawing/2014/main" id="{EE04365A-96C2-9BFC-91E0-B63190172A36}"/>
              </a:ext>
            </a:extLst>
          </p:cNvPr>
          <p:cNvSpPr/>
          <p:nvPr/>
        </p:nvSpPr>
        <p:spPr>
          <a:xfrm>
            <a:off x="1436335" y="1518885"/>
            <a:ext cx="765207" cy="0"/>
          </a:xfrm>
          <a:prstGeom prst="rect">
            <a:avLst/>
          </a:prstGeom>
          <a:noFill/>
          <a:ln/>
        </p:spPr>
        <p:txBody>
          <a:bodyPr wrap="square" lIns="91440" tIns="45720" rIns="91440" bIns="45720" rtlCol="0" anchor="ctr"/>
          <a:lstStyle/>
          <a:p>
            <a:pPr marL="0" indent="0" algn="l">
              <a:buNone/>
            </a:pPr>
            <a:r>
              <a:rPr lang="en-US" sz="3800" b="1" kern="0" spc="-37">
                <a:solidFill>
                  <a:srgbClr val="FFC000"/>
                </a:solidFill>
                <a:latin typeface="Source Serif Pro"/>
                <a:ea typeface="Source Serif Pro"/>
              </a:rPr>
              <a:t>“</a:t>
            </a:r>
            <a:endParaRPr lang="en-US" sz="3800">
              <a:latin typeface="Source Serif Pro"/>
              <a:ea typeface="Source Serif Pro"/>
            </a:endParaRPr>
          </a:p>
        </p:txBody>
      </p:sp>
      <p:sp>
        <p:nvSpPr>
          <p:cNvPr id="5" name="Text 3">
            <a:extLst>
              <a:ext uri="{FF2B5EF4-FFF2-40B4-BE49-F238E27FC236}">
                <a16:creationId xmlns:a16="http://schemas.microsoft.com/office/drawing/2014/main" id="{8B7E10A0-06F2-AA3C-0896-CCC9CD49CC8F}"/>
              </a:ext>
            </a:extLst>
          </p:cNvPr>
          <p:cNvSpPr/>
          <p:nvPr/>
        </p:nvSpPr>
        <p:spPr>
          <a:xfrm>
            <a:off x="1436335" y="1819081"/>
            <a:ext cx="6086475" cy="1833563"/>
          </a:xfrm>
          <a:prstGeom prst="rect">
            <a:avLst/>
          </a:prstGeom>
          <a:noFill/>
          <a:ln/>
        </p:spPr>
        <p:txBody>
          <a:bodyPr wrap="square" lIns="91440" tIns="45720" rIns="91440" bIns="45720" rtlCol="0" anchor="ctr"/>
          <a:lstStyle/>
          <a:p>
            <a:pPr>
              <a:lnSpc>
                <a:spcPts val="2880"/>
              </a:lnSpc>
            </a:pPr>
            <a:r>
              <a:rPr lang="en-US" kern="0" spc="-18" dirty="0">
                <a:solidFill>
                  <a:schemeClr val="bg1">
                    <a:lumMod val="75000"/>
                    <a:alpha val="99000"/>
                  </a:schemeClr>
                </a:solidFill>
                <a:latin typeface="IBM Plex Sans"/>
              </a:rPr>
              <a:t>One of our big goals in search is to make search that really understands exactly what you want, understands everything in the world.</a:t>
            </a:r>
            <a:endParaRPr lang="en-US" kern="0" spc="-18" dirty="0">
              <a:solidFill>
                <a:schemeClr val="bg1">
                  <a:lumMod val="75000"/>
                </a:schemeClr>
              </a:solidFill>
              <a:latin typeface="IBM Plex Sans"/>
            </a:endParaRPr>
          </a:p>
          <a:p>
            <a:pPr>
              <a:lnSpc>
                <a:spcPts val="2880"/>
              </a:lnSpc>
            </a:pPr>
            <a:endParaRPr lang="en-US" kern="0" spc="-18" dirty="0">
              <a:solidFill>
                <a:schemeClr val="bg1">
                  <a:lumMod val="75000"/>
                </a:schemeClr>
              </a:solidFill>
              <a:latin typeface="IBM Plex Sans"/>
            </a:endParaRPr>
          </a:p>
          <a:p>
            <a:pPr>
              <a:lnSpc>
                <a:spcPts val="2880"/>
              </a:lnSpc>
            </a:pPr>
            <a:endParaRPr lang="en-US" kern="0" spc="-18" dirty="0">
              <a:solidFill>
                <a:schemeClr val="bg1">
                  <a:lumMod val="75000"/>
                </a:schemeClr>
              </a:solidFill>
              <a:latin typeface="IBM Plex Sans"/>
            </a:endParaRPr>
          </a:p>
          <a:p>
            <a:pPr>
              <a:lnSpc>
                <a:spcPts val="2880"/>
              </a:lnSpc>
            </a:pPr>
            <a:r>
              <a:rPr lang="en-US" kern="0" spc="-18" dirty="0">
                <a:solidFill>
                  <a:schemeClr val="bg1">
                    <a:lumMod val="75000"/>
                  </a:schemeClr>
                </a:solidFill>
                <a:latin typeface="IBM Plex Sans"/>
              </a:rPr>
              <a:t>- Larry Page, Cofounder, Google</a:t>
            </a:r>
            <a:endParaRPr lang="en-US" dirty="0">
              <a:solidFill>
                <a:schemeClr val="bg1">
                  <a:lumMod val="75000"/>
                </a:schemeClr>
              </a:solidFill>
            </a:endParaRPr>
          </a:p>
        </p:txBody>
      </p:sp>
      <p:sp>
        <p:nvSpPr>
          <p:cNvPr id="8" name="Text 2">
            <a:extLst>
              <a:ext uri="{FF2B5EF4-FFF2-40B4-BE49-F238E27FC236}">
                <a16:creationId xmlns:a16="http://schemas.microsoft.com/office/drawing/2014/main" id="{A93A218F-D8C6-B747-7084-6A548383FC58}"/>
              </a:ext>
            </a:extLst>
          </p:cNvPr>
          <p:cNvSpPr/>
          <p:nvPr/>
        </p:nvSpPr>
        <p:spPr>
          <a:xfrm rot="10800000">
            <a:off x="6621431" y="2705014"/>
            <a:ext cx="765207" cy="0"/>
          </a:xfrm>
          <a:prstGeom prst="rect">
            <a:avLst/>
          </a:prstGeom>
          <a:noFill/>
          <a:ln/>
        </p:spPr>
        <p:txBody>
          <a:bodyPr wrap="square" lIns="91440" tIns="45720" rIns="91440" bIns="45720" rtlCol="0" anchor="ctr"/>
          <a:lstStyle/>
          <a:p>
            <a:pPr marL="0" indent="0" algn="l">
              <a:buNone/>
            </a:pPr>
            <a:r>
              <a:rPr lang="en-US" sz="3800" b="1" kern="0" spc="-37" dirty="0">
                <a:solidFill>
                  <a:srgbClr val="FFC000"/>
                </a:solidFill>
                <a:latin typeface="Source Serif Pro"/>
                <a:ea typeface="Source Serif Pro"/>
              </a:rPr>
              <a:t>“</a:t>
            </a:r>
            <a:endParaRPr lang="en-US" sz="3800" dirty="0">
              <a:latin typeface="Source Serif Pro"/>
              <a:ea typeface="Source Serif Pro"/>
            </a:endParaRPr>
          </a:p>
        </p:txBody>
      </p:sp>
    </p:spTree>
    <p:extLst>
      <p:ext uri="{BB962C8B-B14F-4D97-AF65-F5344CB8AC3E}">
        <p14:creationId xmlns:p14="http://schemas.microsoft.com/office/powerpoint/2010/main" val="1953417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6161D"/>
        </a:solidFill>
        <a:effectLst/>
      </p:bgPr>
    </p:bg>
    <p:spTree>
      <p:nvGrpSpPr>
        <p:cNvPr id="1" name="">
          <a:extLst>
            <a:ext uri="{FF2B5EF4-FFF2-40B4-BE49-F238E27FC236}">
              <a16:creationId xmlns:a16="http://schemas.microsoft.com/office/drawing/2014/main" id="{D75CFB36-1F7C-A358-0AA2-22CDA6650890}"/>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3EBB90E2-B9C4-E1A8-3DCD-AB97BC918686}"/>
              </a:ext>
            </a:extLst>
          </p:cNvPr>
          <p:cNvSpPr/>
          <p:nvPr/>
        </p:nvSpPr>
        <p:spPr>
          <a:xfrm>
            <a:off x="476250" y="1647825"/>
            <a:ext cx="3619500" cy="1847850"/>
          </a:xfrm>
          <a:prstGeom prst="rect">
            <a:avLst/>
          </a:prstGeom>
          <a:noFill/>
          <a:ln/>
        </p:spPr>
        <p:txBody>
          <a:bodyPr/>
          <a:lstStyle/>
          <a:p>
            <a:endParaRPr lang="en-US"/>
          </a:p>
        </p:txBody>
      </p:sp>
      <p:sp>
        <p:nvSpPr>
          <p:cNvPr id="3" name="Shape 1">
            <a:extLst>
              <a:ext uri="{FF2B5EF4-FFF2-40B4-BE49-F238E27FC236}">
                <a16:creationId xmlns:a16="http://schemas.microsoft.com/office/drawing/2014/main" id="{F8972933-C2A9-AB84-A71A-B57FED877A7C}"/>
              </a:ext>
            </a:extLst>
          </p:cNvPr>
          <p:cNvSpPr/>
          <p:nvPr/>
        </p:nvSpPr>
        <p:spPr>
          <a:xfrm>
            <a:off x="5048250" y="1931194"/>
            <a:ext cx="3619500" cy="1285875"/>
          </a:xfrm>
          <a:prstGeom prst="rect">
            <a:avLst/>
          </a:prstGeom>
          <a:noFill/>
          <a:ln/>
        </p:spPr>
        <p:txBody>
          <a:bodyPr/>
          <a:lstStyle/>
          <a:p>
            <a:endParaRPr lang="en-US"/>
          </a:p>
        </p:txBody>
      </p:sp>
      <p:sp>
        <p:nvSpPr>
          <p:cNvPr id="4" name="Shape 2">
            <a:extLst>
              <a:ext uri="{FF2B5EF4-FFF2-40B4-BE49-F238E27FC236}">
                <a16:creationId xmlns:a16="http://schemas.microsoft.com/office/drawing/2014/main" id="{5550F446-B8D8-AA16-6E37-747715A201BD}"/>
              </a:ext>
            </a:extLst>
          </p:cNvPr>
          <p:cNvSpPr/>
          <p:nvPr/>
        </p:nvSpPr>
        <p:spPr>
          <a:xfrm rot="5400000">
            <a:off x="2000250" y="2571750"/>
            <a:ext cx="5143500" cy="0"/>
          </a:xfrm>
          <a:prstGeom prst="line">
            <a:avLst/>
          </a:prstGeom>
          <a:noFill/>
          <a:ln w="38100">
            <a:solidFill>
              <a:srgbClr val="D2D2FF">
                <a:alpha val="30000"/>
              </a:srgbClr>
            </a:solidFill>
            <a:prstDash val="dash"/>
          </a:ln>
        </p:spPr>
        <p:txBody>
          <a:bodyPr/>
          <a:lstStyle/>
          <a:p>
            <a:endParaRPr lang="en-US"/>
          </a:p>
        </p:txBody>
      </p:sp>
      <p:sp>
        <p:nvSpPr>
          <p:cNvPr id="6" name="Text 4">
            <a:extLst>
              <a:ext uri="{FF2B5EF4-FFF2-40B4-BE49-F238E27FC236}">
                <a16:creationId xmlns:a16="http://schemas.microsoft.com/office/drawing/2014/main" id="{40902E9B-DD48-D97B-7020-48A6BDC3C32B}"/>
              </a:ext>
            </a:extLst>
          </p:cNvPr>
          <p:cNvSpPr/>
          <p:nvPr/>
        </p:nvSpPr>
        <p:spPr>
          <a:xfrm>
            <a:off x="5048250" y="1931194"/>
            <a:ext cx="765207" cy="0"/>
          </a:xfrm>
          <a:prstGeom prst="rect">
            <a:avLst/>
          </a:prstGeom>
          <a:noFill/>
          <a:ln/>
        </p:spPr>
        <p:txBody>
          <a:bodyPr wrap="square" rtlCol="0" anchor="ctr"/>
          <a:lstStyle/>
          <a:p>
            <a:pPr marL="0" indent="0" algn="l">
              <a:buNone/>
            </a:pPr>
            <a:endParaRPr lang="en-US" sz="3750" dirty="0"/>
          </a:p>
        </p:txBody>
      </p:sp>
      <p:sp>
        <p:nvSpPr>
          <p:cNvPr id="11" name="Text 3">
            <a:extLst>
              <a:ext uri="{FF2B5EF4-FFF2-40B4-BE49-F238E27FC236}">
                <a16:creationId xmlns:a16="http://schemas.microsoft.com/office/drawing/2014/main" id="{DED263C3-CF72-5A59-4E4F-AEEC1B9E7620}"/>
              </a:ext>
            </a:extLst>
          </p:cNvPr>
          <p:cNvSpPr/>
          <p:nvPr/>
        </p:nvSpPr>
        <p:spPr>
          <a:xfrm>
            <a:off x="1597798" y="159968"/>
            <a:ext cx="5948404" cy="403965"/>
          </a:xfrm>
          <a:prstGeom prst="rect">
            <a:avLst/>
          </a:prstGeom>
          <a:noFill/>
          <a:ln/>
        </p:spPr>
        <p:txBody>
          <a:bodyPr wrap="square" rtlCol="0" anchor="ctr"/>
          <a:lstStyle/>
          <a:p>
            <a:pPr algn="ctr">
              <a:lnSpc>
                <a:spcPts val="2880"/>
              </a:lnSpc>
            </a:pPr>
            <a:r>
              <a:rPr lang="en-US" sz="2400" b="1" kern="0" spc="-18" dirty="0">
                <a:solidFill>
                  <a:schemeClr val="bg1"/>
                </a:solidFill>
                <a:latin typeface="IBM Plex Sans"/>
              </a:rPr>
              <a:t>Traditional Search vs AI assisted search</a:t>
            </a:r>
            <a:endParaRPr lang="en-US" sz="2400" b="1" dirty="0">
              <a:solidFill>
                <a:schemeClr val="bg1"/>
              </a:solidFill>
              <a:latin typeface="IBM Plex Sans"/>
            </a:endParaRPr>
          </a:p>
        </p:txBody>
      </p:sp>
      <p:pic>
        <p:nvPicPr>
          <p:cNvPr id="12" name="Picture 11">
            <a:extLst>
              <a:ext uri="{FF2B5EF4-FFF2-40B4-BE49-F238E27FC236}">
                <a16:creationId xmlns:a16="http://schemas.microsoft.com/office/drawing/2014/main" id="{741DF2BF-39CC-C913-B001-ED9836BD6200}"/>
              </a:ext>
            </a:extLst>
          </p:cNvPr>
          <p:cNvPicPr>
            <a:picLocks noChangeAspect="1"/>
          </p:cNvPicPr>
          <p:nvPr/>
        </p:nvPicPr>
        <p:blipFill>
          <a:blip r:embed="rId3"/>
          <a:srcRect l="5726" r="11916"/>
          <a:stretch/>
        </p:blipFill>
        <p:spPr>
          <a:xfrm>
            <a:off x="4918529" y="1252728"/>
            <a:ext cx="3969439" cy="2926080"/>
          </a:xfrm>
          <a:prstGeom prst="rect">
            <a:avLst/>
          </a:prstGeom>
        </p:spPr>
      </p:pic>
      <p:pic>
        <p:nvPicPr>
          <p:cNvPr id="14" name="Picture 13">
            <a:extLst>
              <a:ext uri="{FF2B5EF4-FFF2-40B4-BE49-F238E27FC236}">
                <a16:creationId xmlns:a16="http://schemas.microsoft.com/office/drawing/2014/main" id="{0ACD089B-C00F-DC2E-0348-59775DBC13E9}"/>
              </a:ext>
            </a:extLst>
          </p:cNvPr>
          <p:cNvPicPr>
            <a:picLocks noChangeAspect="1"/>
          </p:cNvPicPr>
          <p:nvPr/>
        </p:nvPicPr>
        <p:blipFill>
          <a:blip r:embed="rId4"/>
          <a:stretch>
            <a:fillRect/>
          </a:stretch>
        </p:blipFill>
        <p:spPr>
          <a:xfrm>
            <a:off x="162440" y="1252728"/>
            <a:ext cx="4063033" cy="2738131"/>
          </a:xfrm>
          <a:prstGeom prst="rect">
            <a:avLst/>
          </a:prstGeom>
        </p:spPr>
      </p:pic>
    </p:spTree>
    <p:extLst>
      <p:ext uri="{BB962C8B-B14F-4D97-AF65-F5344CB8AC3E}">
        <p14:creationId xmlns:p14="http://schemas.microsoft.com/office/powerpoint/2010/main" val="392824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6161D"/>
        </a:solidFill>
        <a:effectLst/>
      </p:bgPr>
    </p:bg>
    <p:spTree>
      <p:nvGrpSpPr>
        <p:cNvPr id="1" name="">
          <a:extLst>
            <a:ext uri="{FF2B5EF4-FFF2-40B4-BE49-F238E27FC236}">
              <a16:creationId xmlns:a16="http://schemas.microsoft.com/office/drawing/2014/main" id="{8FC5D1FC-C5CD-920C-59EB-E4DF0DE0BCC6}"/>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F5FEEB38-ABC4-BC4A-E8BC-9CF40F9C9F6F}"/>
              </a:ext>
            </a:extLst>
          </p:cNvPr>
          <p:cNvSpPr/>
          <p:nvPr/>
        </p:nvSpPr>
        <p:spPr>
          <a:xfrm>
            <a:off x="476250" y="1647825"/>
            <a:ext cx="3619500" cy="1847850"/>
          </a:xfrm>
          <a:prstGeom prst="rect">
            <a:avLst/>
          </a:prstGeom>
          <a:noFill/>
          <a:ln/>
        </p:spPr>
        <p:txBody>
          <a:bodyPr/>
          <a:lstStyle/>
          <a:p>
            <a:endParaRPr lang="en-US"/>
          </a:p>
        </p:txBody>
      </p:sp>
      <p:sp>
        <p:nvSpPr>
          <p:cNvPr id="3" name="Shape 1">
            <a:extLst>
              <a:ext uri="{FF2B5EF4-FFF2-40B4-BE49-F238E27FC236}">
                <a16:creationId xmlns:a16="http://schemas.microsoft.com/office/drawing/2014/main" id="{C682FC55-BE98-FF3D-7646-3528A4CC0989}"/>
              </a:ext>
            </a:extLst>
          </p:cNvPr>
          <p:cNvSpPr/>
          <p:nvPr/>
        </p:nvSpPr>
        <p:spPr>
          <a:xfrm>
            <a:off x="5048250" y="1931194"/>
            <a:ext cx="3619500" cy="1285875"/>
          </a:xfrm>
          <a:prstGeom prst="rect">
            <a:avLst/>
          </a:prstGeom>
          <a:noFill/>
          <a:ln/>
        </p:spPr>
        <p:txBody>
          <a:bodyPr/>
          <a:lstStyle/>
          <a:p>
            <a:endParaRPr lang="en-US"/>
          </a:p>
        </p:txBody>
      </p:sp>
      <p:sp>
        <p:nvSpPr>
          <p:cNvPr id="4" name="Shape 2">
            <a:extLst>
              <a:ext uri="{FF2B5EF4-FFF2-40B4-BE49-F238E27FC236}">
                <a16:creationId xmlns:a16="http://schemas.microsoft.com/office/drawing/2014/main" id="{230B5A9E-AC08-ED72-197E-C666FCFB741B}"/>
              </a:ext>
            </a:extLst>
          </p:cNvPr>
          <p:cNvSpPr/>
          <p:nvPr/>
        </p:nvSpPr>
        <p:spPr>
          <a:xfrm rot="5400000">
            <a:off x="2000250" y="2571750"/>
            <a:ext cx="5143500" cy="0"/>
          </a:xfrm>
          <a:prstGeom prst="line">
            <a:avLst/>
          </a:prstGeom>
          <a:noFill/>
          <a:ln w="38100">
            <a:solidFill>
              <a:srgbClr val="D2D2FF">
                <a:alpha val="30000"/>
              </a:srgbClr>
            </a:solidFill>
            <a:prstDash val="dash"/>
          </a:ln>
        </p:spPr>
        <p:txBody>
          <a:bodyPr/>
          <a:lstStyle/>
          <a:p>
            <a:endParaRPr lang="en-US"/>
          </a:p>
        </p:txBody>
      </p:sp>
      <p:sp>
        <p:nvSpPr>
          <p:cNvPr id="6" name="Text 4">
            <a:extLst>
              <a:ext uri="{FF2B5EF4-FFF2-40B4-BE49-F238E27FC236}">
                <a16:creationId xmlns:a16="http://schemas.microsoft.com/office/drawing/2014/main" id="{A6AE9FB9-2F47-A49D-6695-40411ADAD635}"/>
              </a:ext>
            </a:extLst>
          </p:cNvPr>
          <p:cNvSpPr/>
          <p:nvPr/>
        </p:nvSpPr>
        <p:spPr>
          <a:xfrm>
            <a:off x="5048250" y="1931194"/>
            <a:ext cx="765207" cy="0"/>
          </a:xfrm>
          <a:prstGeom prst="rect">
            <a:avLst/>
          </a:prstGeom>
          <a:noFill/>
          <a:ln/>
        </p:spPr>
        <p:txBody>
          <a:bodyPr wrap="square" rtlCol="0" anchor="ctr"/>
          <a:lstStyle/>
          <a:p>
            <a:pPr marL="0" indent="0" algn="l">
              <a:buNone/>
            </a:pPr>
            <a:endParaRPr lang="en-US" sz="3750" dirty="0"/>
          </a:p>
        </p:txBody>
      </p:sp>
      <p:sp>
        <p:nvSpPr>
          <p:cNvPr id="10" name="Text 8">
            <a:extLst>
              <a:ext uri="{FF2B5EF4-FFF2-40B4-BE49-F238E27FC236}">
                <a16:creationId xmlns:a16="http://schemas.microsoft.com/office/drawing/2014/main" id="{97A92187-5510-CF9B-A8CD-4F68A8391D99}"/>
              </a:ext>
            </a:extLst>
          </p:cNvPr>
          <p:cNvSpPr/>
          <p:nvPr/>
        </p:nvSpPr>
        <p:spPr>
          <a:xfrm>
            <a:off x="372718" y="1288124"/>
            <a:ext cx="4076700" cy="2708484"/>
          </a:xfrm>
          <a:prstGeom prst="rect">
            <a:avLst/>
          </a:prstGeom>
          <a:noFill/>
          <a:ln/>
        </p:spPr>
        <p:txBody>
          <a:bodyPr wrap="square" rtlCol="0" anchor="ctr"/>
          <a:lstStyle/>
          <a:p>
            <a:r>
              <a:rPr lang="en-US" sz="1600" b="1" dirty="0">
                <a:solidFill>
                  <a:schemeClr val="bg1"/>
                </a:solidFill>
              </a:rPr>
              <a:t>Aravind Srinivasan</a:t>
            </a:r>
            <a:endParaRPr lang="en-US" sz="1600" dirty="0">
              <a:solidFill>
                <a:schemeClr val="bg1"/>
              </a:solidFill>
            </a:endParaRPr>
          </a:p>
        </p:txBody>
      </p:sp>
      <p:grpSp>
        <p:nvGrpSpPr>
          <p:cNvPr id="11" name="Group 10">
            <a:extLst>
              <a:ext uri="{FF2B5EF4-FFF2-40B4-BE49-F238E27FC236}">
                <a16:creationId xmlns:a16="http://schemas.microsoft.com/office/drawing/2014/main" id="{3A5391F2-2C3D-B61A-96C9-CFAE3A58DF1A}"/>
              </a:ext>
            </a:extLst>
          </p:cNvPr>
          <p:cNvGrpSpPr/>
          <p:nvPr/>
        </p:nvGrpSpPr>
        <p:grpSpPr>
          <a:xfrm>
            <a:off x="269516" y="471093"/>
            <a:ext cx="3947535" cy="3771424"/>
            <a:chOff x="269516" y="471093"/>
            <a:chExt cx="3947535" cy="3771424"/>
          </a:xfrm>
        </p:grpSpPr>
        <p:sp>
          <p:nvSpPr>
            <p:cNvPr id="5" name="Text 3">
              <a:extLst>
                <a:ext uri="{FF2B5EF4-FFF2-40B4-BE49-F238E27FC236}">
                  <a16:creationId xmlns:a16="http://schemas.microsoft.com/office/drawing/2014/main" id="{DF3C21F4-9E8F-70FB-DBC4-7F191167BAF9}"/>
                </a:ext>
              </a:extLst>
            </p:cNvPr>
            <p:cNvSpPr/>
            <p:nvPr/>
          </p:nvSpPr>
          <p:spPr>
            <a:xfrm>
              <a:off x="269516" y="471093"/>
              <a:ext cx="3886200" cy="171450"/>
            </a:xfrm>
            <a:prstGeom prst="rect">
              <a:avLst/>
            </a:prstGeom>
            <a:noFill/>
            <a:ln/>
          </p:spPr>
          <p:txBody>
            <a:bodyPr wrap="square" rtlCol="0" anchor="ctr"/>
            <a:lstStyle/>
            <a:p>
              <a:pPr marL="0" indent="0" algn="l">
                <a:lnSpc>
                  <a:spcPts val="1365"/>
                </a:lnSpc>
                <a:buNone/>
              </a:pPr>
              <a:r>
                <a:rPr lang="en-US" sz="2400" b="1" dirty="0">
                  <a:solidFill>
                    <a:srgbClr val="F8F8FF">
                      <a:alpha val="99000"/>
                    </a:srgbClr>
                  </a:solidFill>
                  <a:latin typeface="IBM Plex Sans" pitchFamily="34" charset="0"/>
                  <a:ea typeface="IBM Plex Sans" pitchFamily="34" charset="-122"/>
                  <a:cs typeface="IBM Plex Sans" pitchFamily="34" charset="-120"/>
                </a:rPr>
                <a:t>Credits to this guy</a:t>
              </a:r>
              <a:endParaRPr lang="en-US" sz="2400" b="1" dirty="0"/>
            </a:p>
          </p:txBody>
        </p:sp>
        <p:pic>
          <p:nvPicPr>
            <p:cNvPr id="1028" name="Picture 4" descr="Aravind Srinivas and Perplexity AI: Transforming Smart Search">
              <a:extLst>
                <a:ext uri="{FF2B5EF4-FFF2-40B4-BE49-F238E27FC236}">
                  <a16:creationId xmlns:a16="http://schemas.microsoft.com/office/drawing/2014/main" id="{BE58130B-92B5-B1A4-3303-06324BBE18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195" r="24002"/>
            <a:stretch/>
          </p:blipFill>
          <p:spPr bwMode="auto">
            <a:xfrm>
              <a:off x="330851" y="1146892"/>
              <a:ext cx="3886200" cy="309562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a:extLst>
              <a:ext uri="{FF2B5EF4-FFF2-40B4-BE49-F238E27FC236}">
                <a16:creationId xmlns:a16="http://schemas.microsoft.com/office/drawing/2014/main" id="{8DFACE16-BC3F-2265-14C9-2B3544C7906D}"/>
              </a:ext>
            </a:extLst>
          </p:cNvPr>
          <p:cNvGrpSpPr/>
          <p:nvPr/>
        </p:nvGrpSpPr>
        <p:grpSpPr>
          <a:xfrm>
            <a:off x="4914899" y="471093"/>
            <a:ext cx="4088752" cy="4361269"/>
            <a:chOff x="4914899" y="471093"/>
            <a:chExt cx="4088752" cy="4361269"/>
          </a:xfrm>
        </p:grpSpPr>
        <p:sp>
          <p:nvSpPr>
            <p:cNvPr id="8" name="Text 8">
              <a:extLst>
                <a:ext uri="{FF2B5EF4-FFF2-40B4-BE49-F238E27FC236}">
                  <a16:creationId xmlns:a16="http://schemas.microsoft.com/office/drawing/2014/main" id="{61390F26-E1F0-196D-B336-6DC195CD1D45}"/>
                </a:ext>
              </a:extLst>
            </p:cNvPr>
            <p:cNvSpPr/>
            <p:nvPr/>
          </p:nvSpPr>
          <p:spPr>
            <a:xfrm>
              <a:off x="4926951" y="4055600"/>
              <a:ext cx="4076700" cy="776762"/>
            </a:xfrm>
            <a:prstGeom prst="rect">
              <a:avLst/>
            </a:prstGeom>
            <a:noFill/>
            <a:ln/>
          </p:spPr>
          <p:txBody>
            <a:bodyPr wrap="square" rtlCol="0" anchor="ctr"/>
            <a:lstStyle/>
            <a:p>
              <a:endParaRPr lang="en-US" sz="1600" dirty="0">
                <a:solidFill>
                  <a:schemeClr val="bg1"/>
                </a:solidFill>
              </a:endParaRPr>
            </a:p>
          </p:txBody>
        </p:sp>
        <p:sp>
          <p:nvSpPr>
            <p:cNvPr id="9" name="Text 3">
              <a:extLst>
                <a:ext uri="{FF2B5EF4-FFF2-40B4-BE49-F238E27FC236}">
                  <a16:creationId xmlns:a16="http://schemas.microsoft.com/office/drawing/2014/main" id="{31383268-4E30-E1F8-C7ED-1183993DEFB4}"/>
                </a:ext>
              </a:extLst>
            </p:cNvPr>
            <p:cNvSpPr/>
            <p:nvPr/>
          </p:nvSpPr>
          <p:spPr>
            <a:xfrm>
              <a:off x="4914900" y="471093"/>
              <a:ext cx="3886200" cy="171450"/>
            </a:xfrm>
            <a:prstGeom prst="rect">
              <a:avLst/>
            </a:prstGeom>
            <a:noFill/>
            <a:ln/>
          </p:spPr>
          <p:txBody>
            <a:bodyPr wrap="square" rtlCol="0" anchor="ctr"/>
            <a:lstStyle/>
            <a:p>
              <a:pPr marL="0" indent="0" algn="l">
                <a:lnSpc>
                  <a:spcPts val="1365"/>
                </a:lnSpc>
                <a:buNone/>
              </a:pPr>
              <a:r>
                <a:rPr lang="en-US" sz="2400" b="1" dirty="0">
                  <a:solidFill>
                    <a:srgbClr val="F8F8FF">
                      <a:alpha val="99000"/>
                    </a:srgbClr>
                  </a:solidFill>
                  <a:latin typeface="IBM Plex Sans" pitchFamily="34" charset="0"/>
                  <a:ea typeface="IBM Plex Sans" pitchFamily="34" charset="-122"/>
                  <a:cs typeface="IBM Plex Sans" pitchFamily="34" charset="-120"/>
                </a:rPr>
                <a:t>Who built this</a:t>
              </a:r>
              <a:endParaRPr lang="en-US" sz="2400" b="1" dirty="0"/>
            </a:p>
          </p:txBody>
        </p:sp>
        <p:pic>
          <p:nvPicPr>
            <p:cNvPr id="1030" name="Picture 6" descr="Perplexity AI is now on WhatsApp: Here's how you can use it">
              <a:extLst>
                <a:ext uri="{FF2B5EF4-FFF2-40B4-BE49-F238E27FC236}">
                  <a16:creationId xmlns:a16="http://schemas.microsoft.com/office/drawing/2014/main" id="{0EDAFB95-16EF-8688-9A18-8E04E9164A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4899" y="1146891"/>
              <a:ext cx="3898250" cy="309562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22053937"/>
      </p:ext>
    </p:extLst>
  </p:cSld>
  <p:clrMapOvr>
    <a:masterClrMapping/>
  </p:clrMapOvr>
  <mc:AlternateContent xmlns:mc="http://schemas.openxmlformats.org/markup-compatibility/2006" xmlns:p14="http://schemas.microsoft.com/office/powerpoint/2010/main">
    <mc:Choice Requires="p14">
      <p:transition spd="slow" p14:dur="2000" advTm="1000"/>
    </mc:Choice>
    <mc:Fallback xmlns="">
      <p:transition spd="slow" advTm="1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6161D"/>
        </a:solidFill>
        <a:effectLst/>
      </p:bgPr>
    </p:bg>
    <p:spTree>
      <p:nvGrpSpPr>
        <p:cNvPr id="1" name="">
          <a:extLst>
            <a:ext uri="{FF2B5EF4-FFF2-40B4-BE49-F238E27FC236}">
              <a16:creationId xmlns:a16="http://schemas.microsoft.com/office/drawing/2014/main" id="{17B029D6-D77B-7C41-CB1A-BC5B36CADF11}"/>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B105216C-DBA5-81F6-05C4-4DE474D909E6}"/>
              </a:ext>
            </a:extLst>
          </p:cNvPr>
          <p:cNvSpPr/>
          <p:nvPr/>
        </p:nvSpPr>
        <p:spPr>
          <a:xfrm rot="5400000">
            <a:off x="2000250" y="2571750"/>
            <a:ext cx="5143500" cy="0"/>
          </a:xfrm>
          <a:prstGeom prst="line">
            <a:avLst/>
          </a:prstGeom>
          <a:noFill/>
          <a:ln w="38100">
            <a:solidFill>
              <a:srgbClr val="16161D"/>
            </a:solidFill>
            <a:prstDash val="solid"/>
          </a:ln>
        </p:spPr>
        <p:txBody>
          <a:bodyPr/>
          <a:lstStyle/>
          <a:p>
            <a:endParaRPr lang="en-US"/>
          </a:p>
        </p:txBody>
      </p:sp>
      <p:sp>
        <p:nvSpPr>
          <p:cNvPr id="3" name="Text 1">
            <a:extLst>
              <a:ext uri="{FF2B5EF4-FFF2-40B4-BE49-F238E27FC236}">
                <a16:creationId xmlns:a16="http://schemas.microsoft.com/office/drawing/2014/main" id="{1AEDBA98-1498-0065-A4AE-6843C2903D86}"/>
              </a:ext>
            </a:extLst>
          </p:cNvPr>
          <p:cNvSpPr/>
          <p:nvPr/>
        </p:nvSpPr>
        <p:spPr>
          <a:xfrm>
            <a:off x="476250" y="381000"/>
            <a:ext cx="5897118" cy="789432"/>
          </a:xfrm>
          <a:prstGeom prst="rect">
            <a:avLst/>
          </a:prstGeom>
          <a:noFill/>
          <a:ln/>
        </p:spPr>
        <p:txBody>
          <a:bodyPr wrap="square" lIns="91440" tIns="45720" rIns="91440" bIns="45720" rtlCol="0" anchor="ctr"/>
          <a:lstStyle/>
          <a:p>
            <a:r>
              <a:rPr lang="en-US" sz="2400" b="1" dirty="0">
                <a:solidFill>
                  <a:srgbClr val="F8F8FF"/>
                </a:solidFill>
                <a:latin typeface="IBM Plex Sans"/>
              </a:rPr>
              <a:t>Core components of a web search agent</a:t>
            </a:r>
            <a:endParaRPr lang="en-US" sz="2400" b="1" dirty="0">
              <a:solidFill>
                <a:srgbClr val="000000"/>
              </a:solidFill>
              <a:latin typeface="IBM Plex Sans"/>
            </a:endParaRPr>
          </a:p>
        </p:txBody>
      </p:sp>
      <p:sp>
        <p:nvSpPr>
          <p:cNvPr id="4" name="Text 2">
            <a:extLst>
              <a:ext uri="{FF2B5EF4-FFF2-40B4-BE49-F238E27FC236}">
                <a16:creationId xmlns:a16="http://schemas.microsoft.com/office/drawing/2014/main" id="{CEEE8481-4C41-08D3-E793-113AE52B38C7}"/>
              </a:ext>
            </a:extLst>
          </p:cNvPr>
          <p:cNvSpPr/>
          <p:nvPr/>
        </p:nvSpPr>
        <p:spPr>
          <a:xfrm>
            <a:off x="678752" y="1730827"/>
            <a:ext cx="8224837" cy="2859461"/>
          </a:xfrm>
          <a:prstGeom prst="rect">
            <a:avLst/>
          </a:prstGeom>
          <a:noFill/>
          <a:ln/>
        </p:spPr>
        <p:txBody>
          <a:bodyPr wrap="square" lIns="91440" tIns="45720" rIns="91440" bIns="45720" rtlCol="0" anchor="ctr"/>
          <a:lstStyle/>
          <a:p>
            <a:pPr marL="285750" indent="-285750" algn="l">
              <a:buFontTx/>
              <a:buChar char="-"/>
            </a:pPr>
            <a:r>
              <a:rPr lang="en-SG" sz="1600" b="1" i="0" dirty="0">
                <a:solidFill>
                  <a:schemeClr val="bg1"/>
                </a:solidFill>
                <a:effectLst/>
                <a:latin typeface=""/>
              </a:rPr>
              <a:t>Large Language Model (LLM, e.g., Llama 3.3):</a:t>
            </a:r>
            <a:r>
              <a:rPr lang="en-SG" sz="1600" b="0" i="0" dirty="0">
                <a:solidFill>
                  <a:schemeClr val="bg1"/>
                </a:solidFill>
                <a:effectLst/>
                <a:latin typeface=""/>
              </a:rPr>
              <a:t> Serves as the agent’s central intelligence, interpreting user inputs, forming search queries, and </a:t>
            </a:r>
            <a:r>
              <a:rPr lang="en-SG" sz="1600" b="0" i="0" dirty="0" err="1">
                <a:solidFill>
                  <a:schemeClr val="bg1"/>
                </a:solidFill>
                <a:effectLst/>
                <a:latin typeface=""/>
              </a:rPr>
              <a:t>analyzing</a:t>
            </a:r>
            <a:r>
              <a:rPr lang="en-SG" sz="1600" b="0" i="0" dirty="0">
                <a:solidFill>
                  <a:schemeClr val="bg1"/>
                </a:solidFill>
                <a:effectLst/>
                <a:latin typeface=""/>
              </a:rPr>
              <a:t> the information gathered.</a:t>
            </a:r>
          </a:p>
          <a:p>
            <a:pPr algn="l"/>
            <a:endParaRPr lang="en-SG" sz="1600" b="0" i="0" dirty="0">
              <a:solidFill>
                <a:schemeClr val="bg1"/>
              </a:solidFill>
              <a:effectLst/>
              <a:latin typeface=""/>
            </a:endParaRPr>
          </a:p>
          <a:p>
            <a:pPr marL="285750" indent="-285750" algn="l">
              <a:buFontTx/>
              <a:buChar char="-"/>
            </a:pPr>
            <a:r>
              <a:rPr lang="en-SG" sz="1600" b="1" i="0" dirty="0">
                <a:solidFill>
                  <a:schemeClr val="bg1"/>
                </a:solidFill>
                <a:effectLst/>
                <a:latin typeface=""/>
              </a:rPr>
              <a:t>Search Tool:</a:t>
            </a:r>
            <a:r>
              <a:rPr lang="en-SG" sz="1600" b="0" i="0" dirty="0">
                <a:solidFill>
                  <a:schemeClr val="bg1"/>
                </a:solidFill>
                <a:effectLst/>
                <a:latin typeface=""/>
              </a:rPr>
              <a:t> Enables the agent to access and retrieve information from the web, typically through a search engine API.</a:t>
            </a:r>
          </a:p>
          <a:p>
            <a:pPr algn="l"/>
            <a:endParaRPr lang="en-SG" sz="1600" b="0" i="0" dirty="0">
              <a:solidFill>
                <a:schemeClr val="bg1"/>
              </a:solidFill>
              <a:effectLst/>
              <a:latin typeface=""/>
            </a:endParaRPr>
          </a:p>
          <a:p>
            <a:pPr marL="285750" indent="-285750" algn="l">
              <a:buFontTx/>
              <a:buChar char="-"/>
            </a:pPr>
            <a:r>
              <a:rPr lang="en-SG" sz="1600" b="1" i="0" dirty="0">
                <a:solidFill>
                  <a:schemeClr val="bg1"/>
                </a:solidFill>
                <a:effectLst/>
                <a:latin typeface=""/>
              </a:rPr>
              <a:t>Prompt Template:</a:t>
            </a:r>
            <a:r>
              <a:rPr lang="en-SG" sz="1600" b="0" i="0" dirty="0">
                <a:solidFill>
                  <a:schemeClr val="bg1"/>
                </a:solidFill>
                <a:effectLst/>
                <a:latin typeface=""/>
              </a:rPr>
              <a:t> Provides a structured format for delivering information to the LLM, ensuring that inputs are clear and comprehensive.</a:t>
            </a:r>
          </a:p>
          <a:p>
            <a:pPr algn="l"/>
            <a:endParaRPr lang="en-SG" sz="1600" b="0" i="0" dirty="0">
              <a:solidFill>
                <a:schemeClr val="bg1"/>
              </a:solidFill>
              <a:effectLst/>
              <a:latin typeface=""/>
            </a:endParaRPr>
          </a:p>
          <a:p>
            <a:pPr marL="285750" indent="-285750" algn="l">
              <a:buFontTx/>
              <a:buChar char="-"/>
            </a:pPr>
            <a:r>
              <a:rPr lang="en-SG" sz="1600" b="1" i="0" dirty="0">
                <a:solidFill>
                  <a:schemeClr val="bg1"/>
                </a:solidFill>
                <a:effectLst/>
                <a:latin typeface=""/>
              </a:rPr>
              <a:t>Agent Executor: </a:t>
            </a:r>
            <a:r>
              <a:rPr lang="en-SG" sz="1600" b="0" i="0" dirty="0">
                <a:solidFill>
                  <a:schemeClr val="bg1"/>
                </a:solidFill>
                <a:effectLst/>
                <a:latin typeface=""/>
              </a:rPr>
              <a:t>Coordinates the workflow, managing the interaction between the LLM and external tools to carry out the agent’s tasks efficiently.</a:t>
            </a:r>
          </a:p>
          <a:p>
            <a:pPr algn="l">
              <a:buFont typeface="Arial" panose="020B0604020202020204" pitchFamily="34" charset="0"/>
              <a:buChar char="•"/>
            </a:pPr>
            <a:endParaRPr lang="en-SG" sz="1600" b="0" i="0" dirty="0">
              <a:solidFill>
                <a:schemeClr val="bg1"/>
              </a:solidFill>
              <a:effectLst/>
              <a:latin typeface=""/>
            </a:endParaRPr>
          </a:p>
        </p:txBody>
      </p:sp>
    </p:spTree>
    <p:extLst>
      <p:ext uri="{BB962C8B-B14F-4D97-AF65-F5344CB8AC3E}">
        <p14:creationId xmlns:p14="http://schemas.microsoft.com/office/powerpoint/2010/main" val="945470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6161D"/>
        </a:solidFill>
        <a:effectLst/>
      </p:bgPr>
    </p:bg>
    <p:spTree>
      <p:nvGrpSpPr>
        <p:cNvPr id="1" name="">
          <a:extLst>
            <a:ext uri="{FF2B5EF4-FFF2-40B4-BE49-F238E27FC236}">
              <a16:creationId xmlns:a16="http://schemas.microsoft.com/office/drawing/2014/main" id="{9E668789-C6CE-60D7-D3CA-9F2B5C88C4E1}"/>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7067B7B0-0241-88E2-A668-D5A1F894CFB2}"/>
              </a:ext>
            </a:extLst>
          </p:cNvPr>
          <p:cNvSpPr/>
          <p:nvPr/>
        </p:nvSpPr>
        <p:spPr>
          <a:xfrm rot="5400000">
            <a:off x="2000250" y="2571750"/>
            <a:ext cx="5143500" cy="0"/>
          </a:xfrm>
          <a:prstGeom prst="line">
            <a:avLst/>
          </a:prstGeom>
          <a:noFill/>
          <a:ln w="38100">
            <a:solidFill>
              <a:srgbClr val="16161D"/>
            </a:solidFill>
            <a:prstDash val="solid"/>
          </a:ln>
        </p:spPr>
        <p:txBody>
          <a:bodyPr/>
          <a:lstStyle/>
          <a:p>
            <a:endParaRPr lang="en-US"/>
          </a:p>
        </p:txBody>
      </p:sp>
      <p:sp>
        <p:nvSpPr>
          <p:cNvPr id="3" name="Text 1">
            <a:extLst>
              <a:ext uri="{FF2B5EF4-FFF2-40B4-BE49-F238E27FC236}">
                <a16:creationId xmlns:a16="http://schemas.microsoft.com/office/drawing/2014/main" id="{DDFE3D78-BD66-2A53-087F-32E57AAEB2D8}"/>
              </a:ext>
            </a:extLst>
          </p:cNvPr>
          <p:cNvSpPr/>
          <p:nvPr/>
        </p:nvSpPr>
        <p:spPr>
          <a:xfrm>
            <a:off x="362599" y="158496"/>
            <a:ext cx="5897118" cy="789432"/>
          </a:xfrm>
          <a:prstGeom prst="rect">
            <a:avLst/>
          </a:prstGeom>
          <a:noFill/>
          <a:ln/>
        </p:spPr>
        <p:txBody>
          <a:bodyPr wrap="square" lIns="91440" tIns="45720" rIns="91440" bIns="45720" rtlCol="0" anchor="ctr"/>
          <a:lstStyle/>
          <a:p>
            <a:r>
              <a:rPr lang="en-US" sz="2400" b="1" dirty="0">
                <a:solidFill>
                  <a:srgbClr val="F8F8FF"/>
                </a:solidFill>
                <a:latin typeface="IBM Plex Sans"/>
              </a:rPr>
              <a:t>Workflow of a web search agent</a:t>
            </a:r>
            <a:endParaRPr lang="en-US" sz="2400" b="1" dirty="0">
              <a:solidFill>
                <a:srgbClr val="000000"/>
              </a:solidFill>
              <a:latin typeface="IBM Plex Sans"/>
            </a:endParaRPr>
          </a:p>
        </p:txBody>
      </p:sp>
      <p:sp>
        <p:nvSpPr>
          <p:cNvPr id="4" name="Text 2">
            <a:extLst>
              <a:ext uri="{FF2B5EF4-FFF2-40B4-BE49-F238E27FC236}">
                <a16:creationId xmlns:a16="http://schemas.microsoft.com/office/drawing/2014/main" id="{76B7D941-727A-C7FB-F8A9-BEA51F263E31}"/>
              </a:ext>
            </a:extLst>
          </p:cNvPr>
          <p:cNvSpPr/>
          <p:nvPr/>
        </p:nvSpPr>
        <p:spPr>
          <a:xfrm>
            <a:off x="678752" y="1730827"/>
            <a:ext cx="8224837" cy="2859461"/>
          </a:xfrm>
          <a:prstGeom prst="rect">
            <a:avLst/>
          </a:prstGeom>
          <a:noFill/>
          <a:ln/>
        </p:spPr>
        <p:txBody>
          <a:bodyPr wrap="square" lIns="91440" tIns="45720" rIns="91440" bIns="45720" rtlCol="0" anchor="ctr"/>
          <a:lstStyle/>
          <a:p>
            <a:pPr algn="l">
              <a:buFont typeface="Arial" panose="020B0604020202020204" pitchFamily="34" charset="0"/>
              <a:buChar char="•"/>
            </a:pPr>
            <a:endParaRPr lang="en-SG" sz="1600" b="0" i="0" dirty="0">
              <a:solidFill>
                <a:schemeClr val="bg1"/>
              </a:solidFill>
              <a:effectLst/>
              <a:latin typeface=""/>
            </a:endParaRPr>
          </a:p>
        </p:txBody>
      </p:sp>
      <p:pic>
        <p:nvPicPr>
          <p:cNvPr id="5" name="Picture 4">
            <a:extLst>
              <a:ext uri="{FF2B5EF4-FFF2-40B4-BE49-F238E27FC236}">
                <a16:creationId xmlns:a16="http://schemas.microsoft.com/office/drawing/2014/main" id="{C0E77567-398C-25D7-29C6-635D8AC31898}"/>
              </a:ext>
            </a:extLst>
          </p:cNvPr>
          <p:cNvPicPr>
            <a:picLocks noChangeAspect="1"/>
          </p:cNvPicPr>
          <p:nvPr/>
        </p:nvPicPr>
        <p:blipFill>
          <a:blip r:embed="rId3"/>
          <a:stretch>
            <a:fillRect/>
          </a:stretch>
        </p:blipFill>
        <p:spPr>
          <a:xfrm>
            <a:off x="1676033" y="1053888"/>
            <a:ext cx="5791933" cy="3607760"/>
          </a:xfrm>
          <a:prstGeom prst="rect">
            <a:avLst/>
          </a:prstGeom>
        </p:spPr>
      </p:pic>
    </p:spTree>
    <p:extLst>
      <p:ext uri="{BB962C8B-B14F-4D97-AF65-F5344CB8AC3E}">
        <p14:creationId xmlns:p14="http://schemas.microsoft.com/office/powerpoint/2010/main" val="3879451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6161D"/>
        </a:solidFill>
        <a:effectLst/>
      </p:bgPr>
    </p:bg>
    <p:spTree>
      <p:nvGrpSpPr>
        <p:cNvPr id="1" name="">
          <a:extLst>
            <a:ext uri="{FF2B5EF4-FFF2-40B4-BE49-F238E27FC236}">
              <a16:creationId xmlns:a16="http://schemas.microsoft.com/office/drawing/2014/main" id="{F04F4460-D6AC-4FB6-3F46-55E3FD7D6A5D}"/>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9611CF73-607F-89AD-AD39-1EE8F4B4FAD9}"/>
              </a:ext>
            </a:extLst>
          </p:cNvPr>
          <p:cNvSpPr/>
          <p:nvPr/>
        </p:nvSpPr>
        <p:spPr>
          <a:xfrm rot="5400000">
            <a:off x="2000250" y="2571750"/>
            <a:ext cx="5143500" cy="0"/>
          </a:xfrm>
          <a:prstGeom prst="line">
            <a:avLst/>
          </a:prstGeom>
          <a:noFill/>
          <a:ln w="38100">
            <a:solidFill>
              <a:srgbClr val="16161D"/>
            </a:solidFill>
            <a:prstDash val="solid"/>
          </a:ln>
        </p:spPr>
        <p:txBody>
          <a:bodyPr/>
          <a:lstStyle/>
          <a:p>
            <a:endParaRPr lang="en-US"/>
          </a:p>
        </p:txBody>
      </p:sp>
      <p:sp>
        <p:nvSpPr>
          <p:cNvPr id="3" name="Text 1">
            <a:extLst>
              <a:ext uri="{FF2B5EF4-FFF2-40B4-BE49-F238E27FC236}">
                <a16:creationId xmlns:a16="http://schemas.microsoft.com/office/drawing/2014/main" id="{E5C21CB2-5573-0273-DAEC-39900F851998}"/>
              </a:ext>
            </a:extLst>
          </p:cNvPr>
          <p:cNvSpPr/>
          <p:nvPr/>
        </p:nvSpPr>
        <p:spPr>
          <a:xfrm>
            <a:off x="274108" y="87136"/>
            <a:ext cx="5897118" cy="789432"/>
          </a:xfrm>
          <a:prstGeom prst="rect">
            <a:avLst/>
          </a:prstGeom>
          <a:noFill/>
          <a:ln/>
        </p:spPr>
        <p:txBody>
          <a:bodyPr wrap="square" lIns="91440" tIns="45720" rIns="91440" bIns="45720" rtlCol="0" anchor="ctr"/>
          <a:lstStyle/>
          <a:p>
            <a:r>
              <a:rPr lang="en-US" sz="2400" b="1" dirty="0">
                <a:solidFill>
                  <a:srgbClr val="F8F8FF"/>
                </a:solidFill>
                <a:latin typeface="IBM Plex Sans"/>
              </a:rPr>
              <a:t>App Response</a:t>
            </a:r>
            <a:endParaRPr lang="en-US" sz="2400" b="1" dirty="0">
              <a:solidFill>
                <a:srgbClr val="000000"/>
              </a:solidFill>
              <a:latin typeface="IBM Plex Sans"/>
            </a:endParaRPr>
          </a:p>
        </p:txBody>
      </p:sp>
      <p:sp>
        <p:nvSpPr>
          <p:cNvPr id="4" name="Text 2">
            <a:extLst>
              <a:ext uri="{FF2B5EF4-FFF2-40B4-BE49-F238E27FC236}">
                <a16:creationId xmlns:a16="http://schemas.microsoft.com/office/drawing/2014/main" id="{BBB4E402-0E24-B922-CAC6-BE64F8DAAD87}"/>
              </a:ext>
            </a:extLst>
          </p:cNvPr>
          <p:cNvSpPr/>
          <p:nvPr/>
        </p:nvSpPr>
        <p:spPr>
          <a:xfrm>
            <a:off x="678752" y="1730827"/>
            <a:ext cx="8224837" cy="2859461"/>
          </a:xfrm>
          <a:prstGeom prst="rect">
            <a:avLst/>
          </a:prstGeom>
          <a:noFill/>
          <a:ln/>
        </p:spPr>
        <p:txBody>
          <a:bodyPr wrap="square" lIns="91440" tIns="45720" rIns="91440" bIns="45720" rtlCol="0" anchor="ctr"/>
          <a:lstStyle/>
          <a:p>
            <a:pPr algn="l">
              <a:buFont typeface="Arial" panose="020B0604020202020204" pitchFamily="34" charset="0"/>
              <a:buChar char="•"/>
            </a:pPr>
            <a:endParaRPr lang="en-SG" sz="1600" b="0" i="0" dirty="0">
              <a:solidFill>
                <a:schemeClr val="bg1"/>
              </a:solidFill>
              <a:effectLst/>
              <a:latin typeface=""/>
            </a:endParaRPr>
          </a:p>
        </p:txBody>
      </p:sp>
      <p:pic>
        <p:nvPicPr>
          <p:cNvPr id="6" name="Picture 5">
            <a:extLst>
              <a:ext uri="{FF2B5EF4-FFF2-40B4-BE49-F238E27FC236}">
                <a16:creationId xmlns:a16="http://schemas.microsoft.com/office/drawing/2014/main" id="{7AC37701-97A7-D6CA-CB16-642564E5AE1D}"/>
              </a:ext>
            </a:extLst>
          </p:cNvPr>
          <p:cNvPicPr>
            <a:picLocks noChangeAspect="1"/>
          </p:cNvPicPr>
          <p:nvPr/>
        </p:nvPicPr>
        <p:blipFill>
          <a:blip r:embed="rId3"/>
          <a:stretch>
            <a:fillRect/>
          </a:stretch>
        </p:blipFill>
        <p:spPr>
          <a:xfrm>
            <a:off x="589935" y="1052051"/>
            <a:ext cx="7868265" cy="3411793"/>
          </a:xfrm>
          <a:prstGeom prst="rect">
            <a:avLst/>
          </a:prstGeom>
        </p:spPr>
      </p:pic>
    </p:spTree>
    <p:extLst>
      <p:ext uri="{BB962C8B-B14F-4D97-AF65-F5344CB8AC3E}">
        <p14:creationId xmlns:p14="http://schemas.microsoft.com/office/powerpoint/2010/main" val="2165883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name="Slide 25">
    <p:bg>
      <p:bgPr>
        <a:solidFill>
          <a:srgbClr val="16161D"/>
        </a:solidFill>
        <a:effectLst/>
      </p:bgPr>
    </p:bg>
    <p:spTree>
      <p:nvGrpSpPr>
        <p:cNvPr id="1" name=""/>
        <p:cNvGrpSpPr/>
        <p:nvPr/>
      </p:nvGrpSpPr>
      <p:grpSpPr>
        <a:xfrm>
          <a:off x="0" y="0"/>
          <a:ext cx="0" cy="0"/>
          <a:chOff x="0" y="0"/>
          <a:chExt cx="0" cy="0"/>
        </a:xfrm>
      </p:grpSpPr>
      <p:sp>
        <p:nvSpPr>
          <p:cNvPr id="3" name="Text 1"/>
          <p:cNvSpPr/>
          <p:nvPr/>
        </p:nvSpPr>
        <p:spPr>
          <a:xfrm>
            <a:off x="1148122" y="2262188"/>
            <a:ext cx="6662738" cy="619125"/>
          </a:xfrm>
          <a:prstGeom prst="rect">
            <a:avLst/>
          </a:prstGeom>
          <a:noFill/>
          <a:ln/>
        </p:spPr>
        <p:txBody>
          <a:bodyPr wrap="square" rtlCol="0" anchor="ctr"/>
          <a:lstStyle/>
          <a:p>
            <a:pPr marL="0" indent="0" algn="ctr">
              <a:lnSpc>
                <a:spcPts val="4860"/>
              </a:lnSpc>
              <a:buNone/>
            </a:pPr>
            <a:r>
              <a:rPr lang="en-US" sz="4050" dirty="0">
                <a:solidFill>
                  <a:srgbClr val="FFFFFF">
                    <a:alpha val="99000"/>
                  </a:srgbClr>
                </a:solidFill>
                <a:latin typeface="IBM Plex Sans" pitchFamily="34" charset="0"/>
                <a:ea typeface="IBM Plex Sans" pitchFamily="34" charset="-122"/>
                <a:cs typeface="IBM Plex Sans" pitchFamily="34" charset="-120"/>
              </a:rPr>
              <a:t>Code Walkthrough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6395</TotalTime>
  <Words>1206</Words>
  <Application>Microsoft Macintosh PowerPoint</Application>
  <PresentationFormat>On-screen Show (16:9)</PresentationFormat>
  <Paragraphs>153</Paragraphs>
  <Slides>17</Slides>
  <Notes>17</Notes>
  <HiddenSlides>6</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DeepSeek-CJK-patch</vt:lpstr>
      <vt:lpstr>Arial</vt:lpstr>
      <vt:lpstr>Calibri</vt:lpstr>
      <vt:lpstr>IBM Plex Sans</vt:lpstr>
      <vt:lpstr>Source Sans Pro</vt:lpstr>
      <vt:lpstr>Source Serif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Sahil Sharma</cp:lastModifiedBy>
  <cp:revision>59</cp:revision>
  <dcterms:created xsi:type="dcterms:W3CDTF">2025-04-24T02:31:50Z</dcterms:created>
  <dcterms:modified xsi:type="dcterms:W3CDTF">2025-06-03T09:13:13Z</dcterms:modified>
</cp:coreProperties>
</file>