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Mon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italic.fntdata"/><Relationship Id="rId14" Type="http://schemas.openxmlformats.org/officeDocument/2006/relationships/font" Target="fonts/RobotoMono-bold.fntdata"/><Relationship Id="rId16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f1244d1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af1244d1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af1244d1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af1244d1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af1244d1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af1244d1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af1244d1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af1244d1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af1244d1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af1244d1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af1244d1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af1244d1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ohTG245xrEu4mhEFV9YX96LZsAZ8zAYR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6300"/>
            <a:ext cx="8520600" cy="101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Сортування вставкою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650" y="1218500"/>
            <a:ext cx="6433828" cy="362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104675" y="31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100">
                <a:solidFill>
                  <a:schemeClr val="dk1"/>
                </a:solidFill>
              </a:rPr>
              <a:t>Алгоритм </a:t>
            </a:r>
            <a:r>
              <a:rPr b="1" lang="uk" sz="1100">
                <a:solidFill>
                  <a:schemeClr val="dk1"/>
                </a:solidFill>
              </a:rPr>
              <a:t>сортування вставкою</a:t>
            </a:r>
            <a:r>
              <a:rPr lang="uk" sz="1100">
                <a:solidFill>
                  <a:schemeClr val="dk1"/>
                </a:solidFill>
              </a:rPr>
              <a:t> призначений для впорядкування масиву або списку елементів у зростаючому (або спадаючому) порядку. Його принцип роботи схожий на процес сортування карт у руці гравця: ми беремо кожен новий елемент і вставляємо його у правильне місце серед уже відсортованих елементів.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750" y="781050"/>
            <a:ext cx="4610100" cy="4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246700" y="231750"/>
            <a:ext cx="3693300" cy="47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1100">
                <a:solidFill>
                  <a:schemeClr val="dk1"/>
                </a:solidFill>
              </a:rPr>
              <a:t>3. Пояснення алгоритму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100">
                <a:solidFill>
                  <a:schemeClr val="dk1"/>
                </a:solidFill>
              </a:rPr>
              <a:t>Алгоритм проходить по масиву і вставляє кожен елемент у правильне місце в уже відсортованій частині: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uk" sz="1100">
                <a:solidFill>
                  <a:schemeClr val="dk1"/>
                </a:solidFill>
              </a:rPr>
              <a:t>Починаємо з другого елемента (</a:t>
            </a:r>
            <a:r>
              <a:rPr lang="uk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 = 1</a:t>
            </a:r>
            <a:r>
              <a:rPr lang="uk" sz="1100">
                <a:solidFill>
                  <a:schemeClr val="dk1"/>
                </a:solidFill>
              </a:rPr>
              <a:t>), оскільки перший елемент вже вважається відсортованим.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uk" sz="1100">
                <a:solidFill>
                  <a:schemeClr val="dk1"/>
                </a:solidFill>
              </a:rPr>
              <a:t>Беремо </a:t>
            </a:r>
            <a:r>
              <a:rPr lang="uk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key = arr[r]</a:t>
            </a:r>
            <a:r>
              <a:rPr lang="uk" sz="1100">
                <a:solidFill>
                  <a:schemeClr val="dk1"/>
                </a:solidFill>
              </a:rPr>
              <a:t> (поточний елемент).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uk" sz="1100">
                <a:solidFill>
                  <a:schemeClr val="dk1"/>
                </a:solidFill>
              </a:rPr>
              <a:t>Порівнюємо його з попередніми елементами (</a:t>
            </a:r>
            <a:r>
              <a:rPr lang="uk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arr[l]</a:t>
            </a:r>
            <a:r>
              <a:rPr lang="uk" sz="1100">
                <a:solidFill>
                  <a:schemeClr val="dk1"/>
                </a:solidFill>
              </a:rPr>
              <a:t>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uk" sz="1100">
                <a:solidFill>
                  <a:schemeClr val="dk1"/>
                </a:solidFill>
              </a:rPr>
              <a:t>Якщо попередній елемент більший, то зсуваємо його вправо.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uk" sz="1100">
                <a:solidFill>
                  <a:schemeClr val="dk1"/>
                </a:solidFill>
              </a:rPr>
              <a:t>Повторюємо, поки не знайдемо правильне місце для </a:t>
            </a:r>
            <a:r>
              <a:rPr lang="uk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lang="uk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uk" sz="1100">
                <a:solidFill>
                  <a:schemeClr val="dk1"/>
                </a:solidFill>
              </a:rPr>
              <a:t>Вставляємо </a:t>
            </a:r>
            <a:r>
              <a:rPr lang="uk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lang="uk" sz="1100">
                <a:solidFill>
                  <a:schemeClr val="dk1"/>
                </a:solidFill>
              </a:rPr>
              <a:t> на правильну позицію.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uk" sz="1100">
                <a:solidFill>
                  <a:schemeClr val="dk1"/>
                </a:solidFill>
              </a:rPr>
              <a:t>Повторюємо для всіх елементів масиву.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225" y="414075"/>
            <a:ext cx="4756500" cy="39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44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 title="sources-660ab1b588fa6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175" y="199750"/>
            <a:ext cx="8520600" cy="473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Аналіз складності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Найкращий: O(n)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Середінй:O(n^2)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/>
              <a:t>Найгірший:O(n^2)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87425" y="113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Додаткова інформація: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 sz="2150">
                <a:solidFill>
                  <a:srgbClr val="323232"/>
                </a:solidFill>
                <a:highlight>
                  <a:srgbClr val="F5F5F5"/>
                </a:highlight>
              </a:rPr>
              <a:t>Сортування вставкою - це один з найпростіших і найбільш поширених алгоритмів сортування, який був розроблений ще в 1951 році Дональдом Шелдоном. Цей алгоритм був заснований на техніці вставки карток у відсортовану колоду, що використовувалась в багатьох військових офісах для сортування документів.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