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5" r:id="rId7"/>
    <p:sldId id="262" r:id="rId8"/>
    <p:sldId id="266" r:id="rId9"/>
    <p:sldId id="260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1"/>
    <p:restoredTop sz="83608" autoAdjust="0"/>
  </p:normalViewPr>
  <p:slideViewPr>
    <p:cSldViewPr snapToGrid="0">
      <p:cViewPr varScale="1">
        <p:scale>
          <a:sx n="70" d="100"/>
          <a:sy n="70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8C8-F52B-4551-A713-9B496917132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C2D4-E599-4CBD-9E96-EC72DCB0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7C2D4-E599-4CBD-9E96-EC72DCB0C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solidFill>
                  <a:schemeClr val="accent2"/>
                </a:solidFill>
              </a:rPr>
              <a:t>（論文主題可以朝介紹該領域最近的一些方向、想法作挑選）</a:t>
            </a:r>
            <a:endParaRPr kumimoji="1" lang="en-US" altLang="zh-TW" sz="1200">
              <a:solidFill>
                <a:schemeClr val="accent2"/>
              </a:solidFill>
            </a:endParaRPr>
          </a:p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7C2D4-E599-4CBD-9E96-EC72DCB0C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7C2D4-E599-4CBD-9E96-EC72DCB0C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F6B7-3A28-C14E-AF17-A627187376F7}" type="datetimeFigureOut">
              <a:rPr kumimoji="1" lang="zh-TW" altLang="en-US" smtClean="0"/>
              <a:t>2024/5/14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core.edu.au/conf-rank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8F3E7-7EB0-8161-2165-A99F3CF61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Data Science</a:t>
            </a:r>
            <a:br>
              <a:rPr kumimoji="1" lang="en-US" altLang="zh-TW" dirty="0"/>
            </a:br>
            <a:r>
              <a:rPr kumimoji="1" lang="en-US" altLang="zh-TW" dirty="0"/>
              <a:t>Final term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6DCE83-E6FE-708F-0B52-6F0AC7C2B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/>
              <a:t>2024</a:t>
            </a:r>
            <a:endParaRPr kumimoji="1" lang="en-US" altLang="zh-TW" dirty="0"/>
          </a:p>
          <a:p>
            <a:r>
              <a:rPr kumimoji="1" lang="en-US" altLang="zh-TW" dirty="0">
                <a:solidFill>
                  <a:schemeClr val="bg2">
                    <a:lumMod val="75000"/>
                  </a:schemeClr>
                </a:solidFill>
              </a:rPr>
              <a:t>Lecturer: </a:t>
            </a:r>
            <a:r>
              <a:rPr kumimoji="1" lang="en-US" altLang="zh-TW" dirty="0" err="1">
                <a:solidFill>
                  <a:schemeClr val="bg2">
                    <a:lumMod val="75000"/>
                  </a:schemeClr>
                </a:solidFill>
              </a:rPr>
              <a:t>Chih-Ya</a:t>
            </a:r>
            <a:r>
              <a:rPr kumimoji="1" lang="en-US" altLang="zh-TW" dirty="0">
                <a:solidFill>
                  <a:schemeClr val="bg2">
                    <a:lumMod val="75000"/>
                  </a:schemeClr>
                </a:solidFill>
              </a:rPr>
              <a:t> Shen</a:t>
            </a:r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92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48747-B2D0-0195-578D-8D11B309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 (Due</a:t>
            </a:r>
            <a:r>
              <a:rPr lang="en-US" altLang="zh-TW"/>
              <a:t>: 6/18)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8A3BC0-0EAC-39ED-6C09-4038C758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/>
              <a:t>In groups: a group may contain </a:t>
            </a:r>
            <a:r>
              <a:rPr lang="en-US" altLang="zh-TW">
                <a:solidFill>
                  <a:srgbClr val="FF0000"/>
                </a:solidFill>
              </a:rPr>
              <a:t>1~2</a:t>
            </a:r>
            <a:r>
              <a:rPr lang="en-US" altLang="zh-TW"/>
              <a:t> member(s).</a:t>
            </a:r>
            <a:endParaRPr kumimoji="1" lang="en-US" altLang="zh-TW" b="1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TW"/>
              <a:t>Please select </a:t>
            </a:r>
            <a:r>
              <a:rPr kumimoji="1" lang="en-US" altLang="zh-TW">
                <a:solidFill>
                  <a:srgbClr val="FF0000"/>
                </a:solidFill>
              </a:rPr>
              <a:t>3</a:t>
            </a:r>
            <a:r>
              <a:rPr kumimoji="1" lang="en-US" altLang="zh-TW"/>
              <a:t> papers </a:t>
            </a:r>
            <a:r>
              <a:rPr kumimoji="1" lang="en-US" altLang="zh-TW" dirty="0"/>
              <a:t>related to the </a:t>
            </a:r>
            <a:r>
              <a:rPr kumimoji="1" lang="en-US" altLang="zh-TW"/>
              <a:t>course topic.</a:t>
            </a:r>
          </a:p>
          <a:p>
            <a:pPr>
              <a:lnSpc>
                <a:spcPct val="100000"/>
              </a:lnSpc>
            </a:pPr>
            <a:r>
              <a:rPr kumimoji="1" lang="en-US" altLang="zh-TW"/>
              <a:t>The Tas will evaluate your selected papers and assign 1 to 2 paper(s):</a:t>
            </a:r>
          </a:p>
          <a:p>
            <a:pPr lvl="1">
              <a:lnSpc>
                <a:spcPct val="100000"/>
              </a:lnSpc>
            </a:pPr>
            <a:r>
              <a:rPr lang="en-US" altLang="zh-TW"/>
              <a:t>1 member: </a:t>
            </a:r>
            <a:r>
              <a:rPr kumimoji="1" lang="en-US" altLang="zh-TW">
                <a:solidFill>
                  <a:srgbClr val="FF0000"/>
                </a:solidFill>
              </a:rPr>
              <a:t>1 paper</a:t>
            </a:r>
          </a:p>
          <a:p>
            <a:pPr lvl="1">
              <a:lnSpc>
                <a:spcPct val="100000"/>
              </a:lnSpc>
            </a:pPr>
            <a:r>
              <a:rPr lang="en-US" altLang="zh-TW"/>
              <a:t>2 members: </a:t>
            </a:r>
            <a:r>
              <a:rPr lang="en-US" altLang="zh-TW">
                <a:solidFill>
                  <a:srgbClr val="FF0000"/>
                </a:solidFill>
              </a:rPr>
              <a:t>2 papers</a:t>
            </a:r>
            <a:endParaRPr kumimoji="1" lang="en-US" altLang="zh-TW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TW"/>
              <a:t> Studying them and </a:t>
            </a:r>
            <a:r>
              <a:rPr kumimoji="1" lang="en-US" altLang="zh-TW" dirty="0"/>
              <a:t>record a presentation </a:t>
            </a:r>
            <a:r>
              <a:rPr kumimoji="1" lang="en-US" altLang="zh-TW"/>
              <a:t>video.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693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EB5AD-C3A0-68A5-20FB-0DBF3918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Due Date/Delivery Lookup</a:t>
            </a:r>
            <a:endParaRPr kumimoji="1"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9596527-281A-BDBF-4297-6B2856520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554291"/>
              </p:ext>
            </p:extLst>
          </p:nvPr>
        </p:nvGraphicFramePr>
        <p:xfrm>
          <a:off x="1114816" y="1958975"/>
          <a:ext cx="9887210" cy="343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53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Due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Deliver</a:t>
                      </a:r>
                      <a:r>
                        <a:rPr lang="en-US" altLang="zh-TW" baseline="0" dirty="0"/>
                        <a:t> What and to Where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96">
                <a:tc>
                  <a:txBody>
                    <a:bodyPr/>
                    <a:lstStyle/>
                    <a:p>
                      <a:r>
                        <a:rPr lang="zh-TW" altLang="en-US" dirty="0"/>
                        <a:t>分組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accent2"/>
                          </a:solidFill>
                        </a:rPr>
                        <a:t>5/21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至 </a:t>
                      </a:r>
                      <a:r>
                        <a:rPr lang="en-US" altLang="zh-TW" dirty="0"/>
                        <a:t>eeclass</a:t>
                      </a:r>
                      <a:r>
                        <a:rPr lang="zh-TW" altLang="en-US" dirty="0"/>
                        <a:t> 填寫分組名單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418">
                <a:tc>
                  <a:txBody>
                    <a:bodyPr/>
                    <a:lstStyle/>
                    <a:p>
                      <a:r>
                        <a:rPr lang="zh-TW" altLang="en-US"/>
                        <a:t>挑選論文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chemeClr val="accent2"/>
                          </a:solidFill>
                        </a:rPr>
                        <a:t>5/21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dirty="0"/>
                        <a:t>至 </a:t>
                      </a:r>
                      <a:r>
                        <a:rPr lang="en-US" altLang="zh-TW" dirty="0"/>
                        <a:t>eeclass</a:t>
                      </a:r>
                      <a:r>
                        <a:rPr lang="zh-TW" altLang="en-US" dirty="0"/>
                        <a:t> 填寫自己組別要報告的論文給助教審核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/>
                        <a:t>選擇</a:t>
                      </a:r>
                      <a:r>
                        <a:rPr lang="en-US" altLang="zh-TW"/>
                        <a:t>3</a:t>
                      </a:r>
                      <a:r>
                        <a:rPr lang="zh-TW" altLang="en-US"/>
                        <a:t>篇要報告的論文</a:t>
                      </a:r>
                      <a:endParaRPr lang="en-US" altLang="zh-TW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請依照偏好排序</a:t>
                      </a:r>
                      <a:endParaRPr lang="en-US" alt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00980"/>
                  </a:ext>
                </a:extLst>
              </a:tr>
              <a:tr h="923418">
                <a:tc>
                  <a:txBody>
                    <a:bodyPr/>
                    <a:lstStyle/>
                    <a:p>
                      <a:r>
                        <a:rPr lang="zh-TW" altLang="en-US" dirty="0"/>
                        <a:t>論文導讀影片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chemeClr val="accent2"/>
                          </a:solidFill>
                        </a:rPr>
                        <a:t>6/18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Submit paper presentation video to </a:t>
                      </a: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google drive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Present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the selected paper.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96">
                <a:tc>
                  <a:txBody>
                    <a:bodyPr/>
                    <a:lstStyle/>
                    <a:p>
                      <a:r>
                        <a:rPr lang="zh-TW" altLang="en-US" dirty="0"/>
                        <a:t>互評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chemeClr val="accent2"/>
                          </a:solidFill>
                        </a:rPr>
                        <a:t>6/25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上傳評分表到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eeclass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每位同學皆須上傳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3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1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EF3A8-9128-E1E1-0361-27BD0E3E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choose the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997E6-E7B7-2781-EB0B-7ECC94CB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Please select three papers and submit them to the eeclass. Also, </a:t>
            </a:r>
            <a:r>
              <a:rPr kumimoji="1" lang="en-US" altLang="zh-TW" dirty="0">
                <a:solidFill>
                  <a:srgbClr val="FF0000"/>
                </a:solidFill>
              </a:rPr>
              <a:t>indicate the order of preference</a:t>
            </a:r>
            <a:r>
              <a:rPr kumimoji="1" lang="en-US" altLang="zh-TW" dirty="0"/>
              <a:t> for the three papers.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If the first selected paper does not meet the requirements, it will be assigned from the second or third preference.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If two groups have selected the same first paper, the Tas will draw lots to decide.</a:t>
            </a:r>
          </a:p>
        </p:txBody>
      </p:sp>
    </p:spTree>
    <p:extLst>
      <p:ext uri="{BB962C8B-B14F-4D97-AF65-F5344CB8AC3E}">
        <p14:creationId xmlns:p14="http://schemas.microsoft.com/office/powerpoint/2010/main" val="345312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6E79D-9F00-CD08-4E49-B9C6AAD5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choose the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461BB-E00E-E02C-2584-6A850FD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main topic of the selected paper must belong to one of the topic below: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/>
              <a:t>Federated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/>
              <a:t>Global </a:t>
            </a:r>
            <a:r>
              <a:rPr kumimoji="1" lang="en-US" altLang="zh-TW" dirty="0"/>
              <a:t>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Adversarial Attacks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Self-Supervised Learning, Graph </a:t>
            </a:r>
            <a:r>
              <a:rPr kumimoji="1" lang="en-US" altLang="zh-TW"/>
              <a:t>Contrastive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/>
              <a:t>Large Language Model, Diffusion Model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/>
              <a:t>Watermark</a:t>
            </a:r>
            <a:endParaRPr kumimoji="1" lang="en-US" altLang="zh-TW" sz="1400" dirty="0">
              <a:solidFill>
                <a:srgbClr val="FF0000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66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EF3A8-9128-E1E1-0361-27BD0E3E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choose the paper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997E6-E7B7-2781-EB0B-7ECC94CB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" altLang="zh-TW" dirty="0"/>
              <a:t>Paper quality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Must be </a:t>
            </a:r>
            <a:r>
              <a:rPr lang="en-US" altLang="zh-TW"/>
              <a:t>published </a:t>
            </a:r>
            <a:r>
              <a:rPr lang="en-US" altLang="zh-TW">
                <a:solidFill>
                  <a:srgbClr val="FF0000"/>
                </a:solidFill>
              </a:rPr>
              <a:t>within three years </a:t>
            </a:r>
            <a:r>
              <a:rPr lang="en-US" altLang="zh-TW"/>
              <a:t>(2022, 2023, and 2024).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Must be </a:t>
            </a:r>
            <a:r>
              <a:rPr lang="en-US" altLang="zh-TW" dirty="0">
                <a:solidFill>
                  <a:srgbClr val="FF0000"/>
                </a:solidFill>
              </a:rPr>
              <a:t>Research Track Full </a:t>
            </a:r>
            <a:r>
              <a:rPr lang="en-US" altLang="zh-TW" dirty="0"/>
              <a:t>(other tracks, short papers, posters and workshops are not allowed)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We will evaluate yours selected paper in advance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How to tell if </a:t>
            </a:r>
            <a:r>
              <a:rPr lang="en-US" altLang="zh-TW"/>
              <a:t>a conference is </a:t>
            </a:r>
            <a:r>
              <a:rPr lang="en-US" altLang="zh-TW" dirty="0"/>
              <a:t>premier or not? (</a:t>
            </a:r>
            <a:r>
              <a:rPr lang="zh-TW" altLang="en-US" dirty="0"/>
              <a:t>以下符合一個即可</a:t>
            </a:r>
            <a:r>
              <a:rPr lang="en-US" altLang="zh-TW" dirty="0"/>
              <a:t>)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/>
              <a:t>Consulting CORE conference ranking (</a:t>
            </a:r>
            <a:r>
              <a:rPr lang="en-US" altLang="zh-TW" dirty="0"/>
              <a:t>must </a:t>
            </a:r>
            <a:r>
              <a:rPr lang="en-US" altLang="zh-TW"/>
              <a:t>be </a:t>
            </a:r>
            <a:r>
              <a:rPr lang="en-US" altLang="zh-TW">
                <a:solidFill>
                  <a:srgbClr val="FF0000"/>
                </a:solidFill>
              </a:rPr>
              <a:t>A+</a:t>
            </a:r>
            <a:r>
              <a:rPr lang="en-US" altLang="zh-TW"/>
              <a:t>)</a:t>
            </a:r>
            <a:endParaRPr lang="en-US" altLang="zh-TW">
              <a:solidFill>
                <a:srgbClr val="FF0000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zh-TW">
                <a:hlinkClick r:id="rId2"/>
              </a:rPr>
              <a:t>https://portal.core.edu.au/conf-ranks/</a:t>
            </a:r>
            <a:endParaRPr lang="en-US" altLang="zh-TW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/>
              <a:t>中國</a:t>
            </a:r>
            <a:r>
              <a:rPr lang="zh-TW" altLang="en-US" dirty="0"/>
              <a:t>計算機學會 </a:t>
            </a:r>
            <a:r>
              <a:rPr lang="en-US" altLang="zh-TW" dirty="0"/>
              <a:t>CCF (must </a:t>
            </a:r>
            <a:r>
              <a:rPr lang="en-US" altLang="zh-TW"/>
              <a:t>be </a:t>
            </a:r>
            <a:r>
              <a:rPr lang="en-US" altLang="zh-TW">
                <a:solidFill>
                  <a:srgbClr val="FF0000"/>
                </a:solidFill>
              </a:rPr>
              <a:t>Class A</a:t>
            </a:r>
            <a:r>
              <a:rPr lang="en-US" altLang="zh-TW"/>
              <a:t> or </a:t>
            </a:r>
            <a:r>
              <a:rPr lang="en-US" altLang="zh-TW">
                <a:solidFill>
                  <a:srgbClr val="FF0000"/>
                </a:solidFill>
              </a:rPr>
              <a:t>Class B</a:t>
            </a:r>
            <a:r>
              <a:rPr lang="en-US" altLang="zh-TW"/>
              <a:t>)</a:t>
            </a:r>
            <a:endParaRPr lang="en-US" altLang="zh-TW" dirty="0"/>
          </a:p>
          <a:p>
            <a:pPr lvl="3">
              <a:lnSpc>
                <a:spcPct val="100000"/>
              </a:lnSpc>
            </a:pPr>
            <a:r>
              <a:rPr lang="en-US" altLang="zh-TW" dirty="0"/>
              <a:t>Refer to the attachment: </a:t>
            </a:r>
            <a:r>
              <a:rPr lang="en-US" altLang="zh-TW" i="1" dirty="0"/>
              <a:t>CCF</a:t>
            </a:r>
            <a:r>
              <a:rPr lang="zh-TW" altLang="en-US" i="1" dirty="0"/>
              <a:t>中國計算機學會推薦國際學術會議和期刊目錄</a:t>
            </a:r>
            <a:r>
              <a:rPr lang="en-US" altLang="zh-TW" i="1" dirty="0"/>
              <a:t>-2022</a:t>
            </a:r>
            <a:r>
              <a:rPr lang="en-US" altLang="zh-TW" i="1"/>
              <a:t>.pdf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206630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4F332-796E-92BC-980C-1B6F9CF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Video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0DA45-49C2-4D8A-7772-E3B08DEC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1 member: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Length of the video: </a:t>
            </a:r>
            <a:r>
              <a:rPr lang="en-US" altLang="zh-TW">
                <a:solidFill>
                  <a:schemeClr val="accent2"/>
                </a:solidFill>
              </a:rPr>
              <a:t>10~13 min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Present the </a:t>
            </a:r>
            <a:r>
              <a:rPr lang="en-US" altLang="zh-TW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chemeClr val="tx1"/>
                </a:solidFill>
              </a:rPr>
              <a:t> selected paper</a:t>
            </a:r>
          </a:p>
          <a:p>
            <a:r>
              <a:rPr lang="en-US" altLang="zh-TW"/>
              <a:t>2 members: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Length of the video:</a:t>
            </a:r>
            <a:r>
              <a:rPr lang="en-US" altLang="zh-TW">
                <a:solidFill>
                  <a:schemeClr val="accent2"/>
                </a:solidFill>
              </a:rPr>
              <a:t>12~16 min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Present the </a:t>
            </a:r>
            <a:r>
              <a:rPr lang="en-US" altLang="zh-TW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chemeClr val="tx1"/>
                </a:solidFill>
              </a:rPr>
              <a:t> selected papers</a:t>
            </a:r>
          </a:p>
          <a:p>
            <a:pPr lvl="1"/>
            <a:r>
              <a:rPr lang="en-US" altLang="zh-TW">
                <a:solidFill>
                  <a:schemeClr val="accent2"/>
                </a:solidFill>
              </a:rPr>
              <a:t>Both team members need to present in the video</a:t>
            </a:r>
          </a:p>
          <a:p>
            <a:pPr marL="285750" indent="-285750"/>
            <a:r>
              <a:rPr lang="en-US" altLang="zh-TW" b="1" u="sng"/>
              <a:t>Describe what the paper has done</a:t>
            </a:r>
          </a:p>
          <a:p>
            <a:pPr marL="742950" lvl="1" indent="-285750"/>
            <a:r>
              <a:rPr lang="en-US" altLang="zh-TW"/>
              <a:t>High-level </a:t>
            </a:r>
            <a:r>
              <a:rPr lang="en-US" altLang="zh-TW" dirty="0"/>
              <a:t>descriptions about introduction, related works, proposed approaches, experimental setting and results</a:t>
            </a:r>
          </a:p>
          <a:p>
            <a:pPr marL="742950" lvl="1" indent="-285750"/>
            <a:r>
              <a:rPr lang="en-US" altLang="zh-TW" dirty="0"/>
              <a:t>Please make the problem formulation clearly stated</a:t>
            </a:r>
          </a:p>
          <a:p>
            <a:pPr marL="742950" lvl="1" indent="-285750"/>
            <a:r>
              <a:rPr lang="en-US" altLang="zh-TW" dirty="0"/>
              <a:t>Not necessary to present the detailed theoretical derivations and </a:t>
            </a:r>
            <a:r>
              <a:rPr lang="en-US" altLang="zh-TW"/>
              <a:t>implementation details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462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217E3-01D7-A379-9154-B6C76D3B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Peer Review</a:t>
            </a:r>
            <a:r>
              <a:rPr kumimoji="1" lang="en-US" altLang="zh-TW" sz="3200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sz="3200" dirty="0"/>
              <a:t>互評</a:t>
            </a:r>
            <a:r>
              <a:rPr kumimoji="1" lang="en-US" altLang="zh-TW" dirty="0"/>
              <a:t>)</a:t>
            </a:r>
            <a:endParaRPr kumimoji="1"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5FE6D-5C71-B8D2-D50E-21DE9CFB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After the </a:t>
            </a:r>
            <a:r>
              <a:rPr kumimoji="1" lang="en-US" altLang="zh-TW"/>
              <a:t>deadline (</a:t>
            </a:r>
            <a:r>
              <a:rPr kumimoji="1" lang="en-US" altLang="zh-TW">
                <a:solidFill>
                  <a:srgbClr val="FF0000"/>
                </a:solidFill>
              </a:rPr>
              <a:t>6/18</a:t>
            </a:r>
            <a:r>
              <a:rPr kumimoji="1" lang="en-US" altLang="zh-TW"/>
              <a:t>), </a:t>
            </a:r>
            <a:r>
              <a:rPr kumimoji="1" lang="en-US" altLang="zh-TW" dirty="0"/>
              <a:t>TA will display 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link of video of each group in eeclass.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You need to watch others presentation, then give scores</a:t>
            </a:r>
          </a:p>
          <a:p>
            <a:r>
              <a:rPr kumimoji="1" lang="en-US" altLang="zh-TW" dirty="0"/>
              <a:t>Upload your ratings for other groups to eeclass </a:t>
            </a:r>
            <a:r>
              <a:rPr kumimoji="1" lang="en-US" altLang="zh-TW"/>
              <a:t>before </a:t>
            </a:r>
            <a:r>
              <a:rPr kumimoji="1" lang="en-US" altLang="zh-TW">
                <a:solidFill>
                  <a:srgbClr val="FF0000"/>
                </a:solidFill>
              </a:rPr>
              <a:t>6/25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1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A2146-86E0-060C-3F38-DA69F6FD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Criteria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660522-E934-E117-E348-DED68E30E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655261"/>
              </p:ext>
            </p:extLst>
          </p:nvPr>
        </p:nvGraphicFramePr>
        <p:xfrm>
          <a:off x="838200" y="1958975"/>
          <a:ext cx="10515597" cy="386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53">
                  <a:extLst>
                    <a:ext uri="{9D8B030D-6E8A-4147-A177-3AD203B41FA5}">
                      <a16:colId xmlns:a16="http://schemas.microsoft.com/office/drawing/2014/main" val="743360856"/>
                    </a:ext>
                  </a:extLst>
                </a:gridCol>
                <a:gridCol w="5378823">
                  <a:extLst>
                    <a:ext uri="{9D8B030D-6E8A-4147-A177-3AD203B41FA5}">
                      <a16:colId xmlns:a16="http://schemas.microsoft.com/office/drawing/2014/main" val="3292575782"/>
                    </a:ext>
                  </a:extLst>
                </a:gridCol>
                <a:gridCol w="3016621">
                  <a:extLst>
                    <a:ext uri="{9D8B030D-6E8A-4147-A177-3AD203B41FA5}">
                      <a16:colId xmlns:a16="http://schemas.microsoft.com/office/drawing/2014/main" val="3597825641"/>
                    </a:ext>
                  </a:extLst>
                </a:gridCol>
              </a:tblGrid>
              <a:tr h="495908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評分項目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評分重點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佔比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05076"/>
                  </a:ext>
                </a:extLst>
              </a:tr>
              <a:tr h="2876268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Video</a:t>
                      </a:r>
                    </a:p>
                    <a:p>
                      <a:r>
                        <a:rPr lang="en" altLang="zh-TW" sz="2000" dirty="0"/>
                        <a:t>(by lecturer and TA)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2400" dirty="0"/>
                        <a:t>The Completeness of the presentation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2400" dirty="0"/>
                        <a:t>Is the presentation easy to understand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2400" dirty="0"/>
                        <a:t>Discussion among the papers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altLang="zh-TW" sz="2400" dirty="0"/>
                        <a:t>Explain the clear context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" altLang="zh-TW" sz="2400" dirty="0"/>
                        <a:t>Describe the evolution of the subfield in recent years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" altLang="zh-TW" sz="2400" dirty="0"/>
                        <a:t>… etc.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70%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7246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Peer Review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30%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0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2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2586</TotalTime>
  <Words>580</Words>
  <Application>Microsoft Office PowerPoint</Application>
  <PresentationFormat>寬螢幕</PresentationFormat>
  <Paragraphs>91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lobster</vt:lpstr>
      <vt:lpstr>Data Science Final term project</vt:lpstr>
      <vt:lpstr>Final Project (Due: 6/18)</vt:lpstr>
      <vt:lpstr>Quick Due Date/Delivery Lookup</vt:lpstr>
      <vt:lpstr>How to choose the paper</vt:lpstr>
      <vt:lpstr>How to choose the paper</vt:lpstr>
      <vt:lpstr>How to choose the paper</vt:lpstr>
      <vt:lpstr>Video </vt:lpstr>
      <vt:lpstr>Peer Review (互評)</vt:lpstr>
      <vt:lpstr>Grading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term project</dc:title>
  <dc:creator>蔡珮瑜</dc:creator>
  <cp:lastModifiedBy>趙元鴻</cp:lastModifiedBy>
  <cp:revision>63</cp:revision>
  <dcterms:created xsi:type="dcterms:W3CDTF">2023-05-03T03:48:00Z</dcterms:created>
  <dcterms:modified xsi:type="dcterms:W3CDTF">2024-05-14T15:43:39Z</dcterms:modified>
</cp:coreProperties>
</file>