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56" r:id="rId5"/>
    <p:sldId id="286" r:id="rId6"/>
    <p:sldId id="257" r:id="rId7"/>
    <p:sldId id="263" r:id="rId8"/>
    <p:sldId id="265" r:id="rId9"/>
    <p:sldId id="287" r:id="rId10"/>
    <p:sldId id="268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77" r:id="rId29"/>
    <p:sldId id="290" r:id="rId30"/>
    <p:sldId id="273" r:id="rId31"/>
    <p:sldId id="274" r:id="rId32"/>
    <p:sldId id="27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Due</a:t>
            </a:r>
            <a:r>
              <a:rPr lang="en-US" altLang="zh-TW" sz="3200"/>
              <a:t>: 4/24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regarded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values.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 (II)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values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with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Contest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project has 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Practice:</a:t>
            </a:r>
          </a:p>
          <a:p>
            <a:pPr lvl="1"/>
            <a:r>
              <a:rPr lang="en-US" altLang="zh-TW" dirty="0"/>
              <a:t>A practice contest on OJ to verify your code.</a:t>
            </a:r>
          </a:p>
          <a:p>
            <a:pPr lvl="1"/>
            <a:r>
              <a:rPr lang="en-US" altLang="zh-TW" dirty="0"/>
              <a:t>The practice will be available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Demo: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20 test cases</a:t>
            </a:r>
            <a:r>
              <a:rPr lang="en-US" altLang="zh-TW" dirty="0"/>
              <a:t>, basic and advanced.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Submit your code to OJ on demo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Contest: </a:t>
            </a:r>
          </a:p>
          <a:p>
            <a:pPr lvl="1"/>
            <a:r>
              <a:rPr lang="en-US" altLang="zh-TW" dirty="0"/>
              <a:t>Submit your code to an extra contest on demo day.</a:t>
            </a:r>
          </a:p>
          <a:p>
            <a:pPr lvl="1"/>
            <a:r>
              <a:rPr lang="en-US" altLang="zh-TW" dirty="0"/>
              <a:t>TAs will test the clock cycles of your generated assembly code.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Less clock cycles is better.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Top 15 winners </a:t>
            </a:r>
            <a:r>
              <a:rPr lang="en-US" altLang="zh-TW" dirty="0"/>
              <a:t>will get extra credits.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Demo reminder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We will create a </a:t>
            </a:r>
            <a:r>
              <a:rPr lang="en-US" altLang="zh-TW" b="1" dirty="0">
                <a:solidFill>
                  <a:srgbClr val="FF0000"/>
                </a:solidFill>
              </a:rPr>
              <a:t>contest on NTHUOJ on demo day.</a:t>
            </a:r>
          </a:p>
          <a:p>
            <a:pPr lvl="1"/>
            <a:r>
              <a:rPr lang="en-US" altLang="zh-TW" dirty="0"/>
              <a:t>You can send your code repeatedly within the whole day.</a:t>
            </a:r>
          </a:p>
          <a:p>
            <a:r>
              <a:rPr lang="en-US" altLang="zh-TW" dirty="0"/>
              <a:t>There will be </a:t>
            </a:r>
            <a:r>
              <a:rPr lang="en-US" altLang="zh-TW" b="1" dirty="0">
                <a:solidFill>
                  <a:srgbClr val="FF0000"/>
                </a:solidFill>
              </a:rPr>
              <a:t>20 testcases.</a:t>
            </a:r>
          </a:p>
          <a:p>
            <a:pPr lvl="1"/>
            <a:r>
              <a:rPr lang="en-US" altLang="zh-TW" dirty="0"/>
              <a:t>Each valued 5 points, totally 100.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Also, remember to submit the same code to iLMS.</a:t>
            </a:r>
          </a:p>
          <a:p>
            <a:r>
              <a:rPr lang="en-US" altLang="zh-TW" dirty="0"/>
              <a:t>We will use a parser to check the correctness.</a:t>
            </a:r>
          </a:p>
          <a:p>
            <a:r>
              <a:rPr lang="en-US" altLang="zh-TW" dirty="0"/>
              <a:t>If you have any question about the project, feel free to ask your question on iLMS or email us.</a:t>
            </a:r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44F9-F018-4933-A93A-BB3C140E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E74-4639-4DA7-B85B-43724751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Copying someone else’s work</a:t>
            </a:r>
          </a:p>
          <a:p>
            <a:pPr lvl="1"/>
            <a:r>
              <a:rPr lang="en-US" dirty="0"/>
              <a:t>Including variable renaming!</a:t>
            </a:r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Perfectly fine to ask questions and discuss.</a:t>
            </a:r>
          </a:p>
          <a:p>
            <a:pPr lvl="1"/>
            <a:r>
              <a:rPr lang="en-US" dirty="0"/>
              <a:t>NOT acceptable to copy part or whole work.</a:t>
            </a:r>
            <a:br>
              <a:rPr lang="en-US" dirty="0"/>
            </a:br>
            <a:r>
              <a:rPr lang="en-US" dirty="0"/>
              <a:t>=&gt; zero points on the project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Automatic tools will be used to catch cheaters.</a:t>
            </a:r>
          </a:p>
          <a:p>
            <a:r>
              <a:rPr lang="en-US" dirty="0"/>
              <a:t>TAs of the two classes will work together to eliminate plagiarisms. </a:t>
            </a:r>
            <a:r>
              <a:rPr lang="en-US" b="1" dirty="0">
                <a:solidFill>
                  <a:srgbClr val="FF0000"/>
                </a:solidFill>
              </a:rPr>
              <a:t>Do not cheat!!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41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the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(each </a:t>
            </a:r>
            <a:r>
              <a:rPr lang="en-US" altLang="zh-TW"/>
              <a:t>having an initial </a:t>
            </a:r>
            <a:r>
              <a:rPr lang="en-US" altLang="zh-TW" dirty="0"/>
              <a:t>value)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cycles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1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6188815" y="365126"/>
            <a:ext cx="2168985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>
                <a:ln>
                  <a:noFill/>
                </a:ln>
                <a:solidFill>
                  <a:srgbClr val="616161"/>
                </a:solidFill>
                <a:effectLst/>
                <a:latin typeface="Arial" panose="020B0604020202020204" pitchFamily="34" charset="0"/>
                <a:ea typeface="Open Sans"/>
              </a:rPr>
              <a:t> 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366939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390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the values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2278</Words>
  <Application>Microsoft Macintosh PowerPoint</Application>
  <PresentationFormat>如螢幕大小 (4:3)</PresentationFormat>
  <Paragraphs>381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 (I)</vt:lpstr>
      <vt:lpstr>Variables (II)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Contest</vt:lpstr>
      <vt:lpstr>Demo reminder</vt:lpstr>
      <vt:lpstr>Plagiarism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Microsoft Office User</cp:lastModifiedBy>
  <cp:revision>888</cp:revision>
  <dcterms:created xsi:type="dcterms:W3CDTF">2015-03-11T00:55:32Z</dcterms:created>
  <dcterms:modified xsi:type="dcterms:W3CDTF">2021-04-14T09:06:06Z</dcterms:modified>
</cp:coreProperties>
</file>