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525B-49CF-41B5-B908-7BC3DD6420D2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1FF5-5F20-456F-A5B1-10EF65982B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525B-49CF-41B5-B908-7BC3DD6420D2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1FF5-5F20-456F-A5B1-10EF65982B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525B-49CF-41B5-B908-7BC3DD6420D2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1FF5-5F20-456F-A5B1-10EF65982B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525B-49CF-41B5-B908-7BC3DD6420D2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1FF5-5F20-456F-A5B1-10EF65982B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525B-49CF-41B5-B908-7BC3DD6420D2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1FF5-5F20-456F-A5B1-10EF65982B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525B-49CF-41B5-B908-7BC3DD6420D2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1FF5-5F20-456F-A5B1-10EF65982B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525B-49CF-41B5-B908-7BC3DD6420D2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1FF5-5F20-456F-A5B1-10EF65982B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525B-49CF-41B5-B908-7BC3DD6420D2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1FF5-5F20-456F-A5B1-10EF65982B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525B-49CF-41B5-B908-7BC3DD6420D2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1FF5-5F20-456F-A5B1-10EF65982B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525B-49CF-41B5-B908-7BC3DD6420D2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1FF5-5F20-456F-A5B1-10EF65982B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525B-49CF-41B5-B908-7BC3DD6420D2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1FF5-5F20-456F-A5B1-10EF65982B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B525B-49CF-41B5-B908-7BC3DD6420D2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1FF5-5F20-456F-A5B1-10EF65982B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ECE-C432 Lecture 4.4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 4 -  Network Layer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IP-v6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IP-v6 has 128 bit source and destination addresses to enlarge the address space </a:t>
            </a:r>
          </a:p>
          <a:p>
            <a:r>
              <a:rPr lang="en-US" dirty="0" smtClean="0"/>
              <a:t>The 128 bits must be separated into 8 fields of 16 bits each; each field must be written as 4 hex digits separated by colons thus:</a:t>
            </a:r>
            <a:br>
              <a:rPr lang="en-US" dirty="0" smtClean="0"/>
            </a:br>
            <a:r>
              <a:rPr lang="en-US" dirty="0" smtClean="0"/>
              <a:t>3F45:8760:0AE5:76CC:FF98:0065:A098:0001</a:t>
            </a:r>
          </a:p>
          <a:p>
            <a:r>
              <a:rPr lang="en-US" dirty="0" smtClean="0"/>
              <a:t>If there are a number of consecutive 0’s, they need not be explicitly written but denoted as ::, e.g.  3F45::0065:A098:0001 has 64 consecutive 0’s</a:t>
            </a:r>
          </a:p>
          <a:p>
            <a:r>
              <a:rPr lang="en-US" dirty="0" smtClean="0"/>
              <a:t>However, it is illegal to write</a:t>
            </a:r>
          </a:p>
          <a:p>
            <a:pPr>
              <a:buNone/>
            </a:pPr>
            <a:r>
              <a:rPr lang="en-US" dirty="0" smtClean="0"/>
              <a:t>    3F45::0065::A098:0001 since it is not obvious how many 0’s are there in each ::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IP-v6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Some special addresses are as follows:</a:t>
            </a:r>
          </a:p>
          <a:p>
            <a:pPr>
              <a:buNone/>
            </a:pPr>
            <a:r>
              <a:rPr lang="en-US" dirty="0" smtClean="0"/>
              <a:t>    ::   128 0’s reserved for a newly booted host trying to get its IP address</a:t>
            </a:r>
          </a:p>
          <a:p>
            <a:pPr>
              <a:buNone/>
            </a:pPr>
            <a:r>
              <a:rPr lang="en-US" dirty="0" smtClean="0"/>
              <a:t>    :: 1  127 0’s followed by a 1 is loopback address used for testing</a:t>
            </a:r>
          </a:p>
          <a:p>
            <a:pPr>
              <a:buNone/>
            </a:pPr>
            <a:r>
              <a:rPr lang="en-US" dirty="0" smtClean="0"/>
              <a:t>     ::192.168.2.2 - 96 zeros followed by IP-v4 address in dotted decimal notation is called </a:t>
            </a:r>
            <a:r>
              <a:rPr lang="en-US" dirty="0" smtClean="0">
                <a:solidFill>
                  <a:srgbClr val="FF0000"/>
                </a:solidFill>
              </a:rPr>
              <a:t>IP-v4 compatible </a:t>
            </a:r>
            <a:r>
              <a:rPr lang="en-US" dirty="0" smtClean="0"/>
              <a:t>IP-v6 address used by a host which supports both IP-v4 and IP-v6 but connected to a router which supports IP-v4 only</a:t>
            </a:r>
          </a:p>
          <a:p>
            <a:pPr>
              <a:buNone/>
            </a:pPr>
            <a:r>
              <a:rPr lang="en-US" dirty="0" smtClean="0"/>
              <a:t>      ::FFFF:192.168.2.3 - 80 zeros, followed by 16 ones then an IP-v4 address in dotted decimal notation is called </a:t>
            </a:r>
            <a:r>
              <a:rPr lang="en-US" dirty="0" smtClean="0">
                <a:solidFill>
                  <a:srgbClr val="FF0000"/>
                </a:solidFill>
              </a:rPr>
              <a:t>IP-v4 mapped </a:t>
            </a:r>
            <a:r>
              <a:rPr lang="en-US" dirty="0" smtClean="0"/>
              <a:t>IP-v6 address used by a host which supports IP-v4 only but connected to a router which supports both IP-v4 and IP-v6</a:t>
            </a:r>
          </a:p>
          <a:p>
            <a:pPr>
              <a:buNone/>
            </a:pPr>
            <a:r>
              <a:rPr lang="en-US" dirty="0" smtClean="0"/>
              <a:t>      1111111…….  IP-v6 address beginning with eight 1’s is a multicast address</a:t>
            </a:r>
          </a:p>
          <a:p>
            <a:pPr>
              <a:buNone/>
            </a:pPr>
            <a:r>
              <a:rPr lang="en-US" dirty="0" smtClean="0"/>
              <a:t>      An IP-v6 address which has 128 1’s is the broadcast address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IP-v6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Addresses used for </a:t>
            </a:r>
            <a:r>
              <a:rPr lang="en-US" dirty="0" err="1" smtClean="0"/>
              <a:t>unicasting</a:t>
            </a:r>
            <a:r>
              <a:rPr lang="en-US" dirty="0" smtClean="0"/>
              <a:t> are called </a:t>
            </a:r>
            <a:r>
              <a:rPr lang="en-US" dirty="0" err="1" smtClean="0"/>
              <a:t>Aggregatable</a:t>
            </a:r>
            <a:r>
              <a:rPr lang="en-US" dirty="0" smtClean="0"/>
              <a:t> Global </a:t>
            </a:r>
            <a:r>
              <a:rPr lang="en-US" dirty="0" err="1" smtClean="0"/>
              <a:t>Unicast</a:t>
            </a:r>
            <a:r>
              <a:rPr lang="en-US" dirty="0" smtClean="0"/>
              <a:t> Addresses</a:t>
            </a:r>
          </a:p>
          <a:p>
            <a:r>
              <a:rPr lang="en-US" dirty="0" smtClean="0"/>
              <a:t>Currently they all begin with </a:t>
            </a:r>
            <a:r>
              <a:rPr lang="en-US" dirty="0" smtClean="0">
                <a:solidFill>
                  <a:srgbClr val="FF0000"/>
                </a:solidFill>
              </a:rPr>
              <a:t>001</a:t>
            </a:r>
            <a:r>
              <a:rPr lang="en-US" dirty="0" smtClean="0"/>
              <a:t> and the remaining 125 bits are divided into 4 fields</a:t>
            </a:r>
          </a:p>
          <a:p>
            <a:r>
              <a:rPr lang="en-US" dirty="0" smtClean="0"/>
              <a:t>Starting from the most significant they are:</a:t>
            </a:r>
          </a:p>
          <a:p>
            <a:pPr>
              <a:buNone/>
            </a:pPr>
            <a:r>
              <a:rPr lang="en-US" dirty="0" smtClean="0"/>
              <a:t>     TLA ID (13 bits) identifies continent</a:t>
            </a:r>
          </a:p>
          <a:p>
            <a:pPr>
              <a:buNone/>
            </a:pPr>
            <a:r>
              <a:rPr lang="en-US" dirty="0" smtClean="0"/>
              <a:t>     NLA ID (32 bits) identifies AS within continent</a:t>
            </a:r>
          </a:p>
          <a:p>
            <a:pPr>
              <a:buNone/>
            </a:pPr>
            <a:r>
              <a:rPr lang="en-US" dirty="0" smtClean="0"/>
              <a:t>     SLA ID (16 bits) identifies subnet within AS</a:t>
            </a:r>
          </a:p>
          <a:p>
            <a:pPr>
              <a:buNone/>
            </a:pPr>
            <a:r>
              <a:rPr lang="en-US" dirty="0" smtClean="0"/>
              <a:t>     Interface ID (64 bits) identifies the interface to which the address is assigned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Local and Link Local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 address beginning with </a:t>
            </a:r>
            <a:r>
              <a:rPr lang="en-US" dirty="0" smtClean="0">
                <a:solidFill>
                  <a:srgbClr val="FF0000"/>
                </a:solidFill>
              </a:rPr>
              <a:t>1111111011</a:t>
            </a:r>
            <a:r>
              <a:rPr lang="en-US" dirty="0" smtClean="0"/>
              <a:t> followed by 38 0’s and then subnet ID and interface ID is called “Site Local” and the datagram will not be forwarded outside the ‘site’ (normally AS)</a:t>
            </a:r>
          </a:p>
          <a:p>
            <a:pPr>
              <a:buNone/>
            </a:pPr>
            <a:r>
              <a:rPr lang="en-US" dirty="0" smtClean="0"/>
              <a:t>     e.g. FEC0:: 1234:7A00:8657:DE34:0002</a:t>
            </a:r>
          </a:p>
          <a:p>
            <a:pPr>
              <a:buNone/>
            </a:pPr>
            <a:r>
              <a:rPr lang="en-US" dirty="0" smtClean="0"/>
              <a:t>     (1234 is SLA ID and 7A00:8657:DE34:0002 is Interface ID)</a:t>
            </a:r>
          </a:p>
          <a:p>
            <a:r>
              <a:rPr lang="en-US" dirty="0" smtClean="0"/>
              <a:t>Any address beginning with </a:t>
            </a:r>
            <a:r>
              <a:rPr lang="en-US" dirty="0" smtClean="0">
                <a:solidFill>
                  <a:srgbClr val="FF0000"/>
                </a:solidFill>
              </a:rPr>
              <a:t>1111111010</a:t>
            </a:r>
            <a:r>
              <a:rPr lang="en-US" dirty="0" smtClean="0"/>
              <a:t> followed by 54 0’s and then Interface ID is called “Link Local” and the datagram will not be forwarded outside the LAN</a:t>
            </a:r>
          </a:p>
          <a:p>
            <a:pPr>
              <a:buNone/>
            </a:pPr>
            <a:r>
              <a:rPr lang="en-US" dirty="0" smtClean="0"/>
              <a:t>     e.g. FE80:: 7A00:8657:DE34:0002 (last 16 hex digits are Interface ID)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IP-v6 Datagram Format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Differs from IP-v4 format in the following respects: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Total </a:t>
            </a:r>
            <a:r>
              <a:rPr lang="en-US" sz="2800" dirty="0"/>
              <a:t>length of the header is 40 bytes or 10 rows. Source and destination addresses occupy 8 </a:t>
            </a:r>
            <a:r>
              <a:rPr lang="en-US" sz="2800" dirty="0" smtClean="0"/>
              <a:t>rows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Length excludes header; max length of data is 65535 bytes; max length of datagram is 65575 bytes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Fragmentation not allowed except at source. So no fragmentation </a:t>
            </a:r>
            <a:r>
              <a:rPr lang="en-US" sz="2800" dirty="0" smtClean="0"/>
              <a:t>fields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Hop Limit corresponds to TTL in IP-v4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Next </a:t>
            </a:r>
            <a:r>
              <a:rPr lang="en-US" sz="2800" dirty="0" err="1"/>
              <a:t>Hdr</a:t>
            </a:r>
            <a:r>
              <a:rPr lang="en-US" sz="2800" dirty="0"/>
              <a:t> replaces Header length to indicate options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Flow Label is a new concept – </a:t>
            </a:r>
            <a:r>
              <a:rPr lang="en-US" sz="2800" dirty="0" smtClean="0"/>
              <a:t>all </a:t>
            </a:r>
            <a:r>
              <a:rPr lang="en-US" sz="2800" dirty="0" err="1" smtClean="0"/>
              <a:t>datagrams</a:t>
            </a:r>
            <a:r>
              <a:rPr lang="en-US" sz="2800" dirty="0" smtClean="0"/>
              <a:t> belonging to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 smtClean="0"/>
              <a:t>     the same ‘flow’ have the same label; e.g. while 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 smtClean="0"/>
              <a:t>     downloading a video or audio file. Routers along the path treat these </a:t>
            </a:r>
            <a:r>
              <a:rPr lang="en-US" sz="2800" dirty="0" err="1" smtClean="0"/>
              <a:t>datagrams</a:t>
            </a:r>
            <a:r>
              <a:rPr lang="en-US" sz="2800" dirty="0" smtClean="0"/>
              <a:t> the same way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Checksum eliminated – error </a:t>
            </a:r>
            <a:r>
              <a:rPr lang="en-US" sz="2800" dirty="0" smtClean="0"/>
              <a:t>checking </a:t>
            </a:r>
            <a:r>
              <a:rPr lang="en-US" sz="2800" dirty="0"/>
              <a:t>is done by TCP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Interoperation of IP-v4 and IP-v6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In the present situation, Internet comprises both IP-v4 and IP-v6 nodes.</a:t>
            </a:r>
          </a:p>
          <a:p>
            <a:r>
              <a:rPr lang="en-US" sz="2800" dirty="0"/>
              <a:t>In the dual stack approach, IP-v6 capable nodes also run an IP-v4 stack and use this </a:t>
            </a:r>
            <a:r>
              <a:rPr lang="en-US" sz="2800" dirty="0" smtClean="0"/>
              <a:t>to replace the IP-v6 header by an IP-v4 header while </a:t>
            </a:r>
            <a:r>
              <a:rPr lang="en-US" sz="2800" dirty="0"/>
              <a:t>communicating with IP-v4 only </a:t>
            </a:r>
            <a:r>
              <a:rPr lang="en-US" sz="2800" dirty="0" smtClean="0"/>
              <a:t>nodes. Note that Flow Label information is lost in this approach (Refer to Fig 4.25)</a:t>
            </a:r>
            <a:endParaRPr lang="en-US" sz="2800" dirty="0"/>
          </a:p>
          <a:p>
            <a:r>
              <a:rPr lang="en-US" sz="2800" dirty="0"/>
              <a:t>In the tunneling approach, IP-v6 nodes encapsulate an entire IP-v6 datagram within an IP-v4 datagram when communicating with IP-v4 only nodes </a:t>
            </a:r>
            <a:r>
              <a:rPr lang="en-US" sz="2800" dirty="0" smtClean="0"/>
              <a:t>. Flow Label information is preserved (Refer to Fig 4.26)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619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ECE-C432 Lecture 4.4</vt:lpstr>
      <vt:lpstr>IP-v6 Addressing</vt:lpstr>
      <vt:lpstr>Special IP-v6 Addresses</vt:lpstr>
      <vt:lpstr>Normal IP-v6 addresses</vt:lpstr>
      <vt:lpstr>Site Local and Link Local Addresses</vt:lpstr>
      <vt:lpstr>IP-v6 Datagram Format</vt:lpstr>
      <vt:lpstr>Interoperation of IP-v4 and IP-v6</vt:lpstr>
    </vt:vector>
  </TitlesOfParts>
  <Company>Drexel 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ECE-C432 Lecture 4.4</dc:title>
  <dc:creator>KARKAL PRABHU</dc:creator>
  <cp:lastModifiedBy>KARKAL PRABHU</cp:lastModifiedBy>
  <cp:revision>9</cp:revision>
  <dcterms:created xsi:type="dcterms:W3CDTF">2013-01-28T02:57:50Z</dcterms:created>
  <dcterms:modified xsi:type="dcterms:W3CDTF">2015-12-23T02:10:36Z</dcterms:modified>
</cp:coreProperties>
</file>