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40" r:id="rId4"/>
    <p:sldId id="341" r:id="rId5"/>
    <p:sldId id="33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3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923" y="813255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2774845" y="2159993"/>
            <a:ext cx="6331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prstClr val="black">
                    <a:lumMod val="50000"/>
                    <a:lumOff val="50000"/>
                  </a:prst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Web</a:t>
            </a:r>
            <a:r>
              <a:rPr lang="ko-KR" altLang="en-US" sz="5400" dirty="0">
                <a:solidFill>
                  <a:prstClr val="black">
                    <a:lumMod val="50000"/>
                    <a:lumOff val="50000"/>
                  </a:prst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이야 국이 짜다</a:t>
            </a:r>
            <a:r>
              <a:rPr lang="en-US" altLang="ko-KR" sz="5400" dirty="0">
                <a:solidFill>
                  <a:prstClr val="black">
                    <a:lumMod val="50000"/>
                    <a:lumOff val="50000"/>
                  </a:prst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  <a:endParaRPr lang="en-US" altLang="ko-KR" sz="6600" dirty="0">
              <a:solidFill>
                <a:prstClr val="black">
                  <a:lumMod val="50000"/>
                  <a:lumOff val="50000"/>
                </a:prst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3645538" y="3730432"/>
            <a:ext cx="4589718" cy="1148375"/>
            <a:chOff x="3645538" y="3730432"/>
            <a:chExt cx="4589718" cy="1148375"/>
          </a:xfrm>
        </p:grpSpPr>
        <p:sp>
          <p:nvSpPr>
            <p:cNvPr id="104" name="직사각형 103"/>
            <p:cNvSpPr/>
            <p:nvPr/>
          </p:nvSpPr>
          <p:spPr>
            <a:xfrm>
              <a:off x="3645538" y="3730432"/>
              <a:ext cx="4589718" cy="9771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12</a:t>
              </a:r>
              <a:r>
                <a: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스케치고딕" panose="02020600000000000000" pitchFamily="18" charset="-127"/>
                  <a:ea typeface="a스케치고딕" panose="02020600000000000000" pitchFamily="18" charset="-127"/>
                </a:rPr>
                <a:t>조 어울림 발표</a:t>
              </a:r>
              <a:endPara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----</a:t>
              </a:r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40476" y="262707"/>
            <a:ext cx="10933723" cy="55707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Git</a:t>
            </a:r>
            <a:endParaRPr lang="en-US" altLang="ko-KR" sz="10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600" dirty="0">
                <a:highlight>
                  <a:srgbClr val="FFFF00"/>
                </a:highlight>
              </a:rPr>
              <a:t>git</a:t>
            </a:r>
            <a:r>
              <a:rPr lang="ko-KR" altLang="en-US" sz="1600" dirty="0">
                <a:highlight>
                  <a:srgbClr val="FFFF00"/>
                </a:highlight>
              </a:rPr>
              <a:t>의 개념과 협업을 익히고 자신이 한 </a:t>
            </a:r>
            <a:r>
              <a:rPr lang="ko-KR" altLang="en-US" sz="1600" dirty="0" err="1">
                <a:highlight>
                  <a:srgbClr val="FFFF00"/>
                </a:highlight>
              </a:rPr>
              <a:t>공부내용등을</a:t>
            </a:r>
            <a:r>
              <a:rPr lang="ko-KR" altLang="en-US" sz="1600" dirty="0">
                <a:highlight>
                  <a:srgbClr val="FFFF00"/>
                </a:highlight>
              </a:rPr>
              <a:t> 원격저장소에 저장할 수 </a:t>
            </a:r>
            <a:r>
              <a:rPr lang="ko-KR" altLang="en-US" sz="1600" dirty="0" err="1">
                <a:highlight>
                  <a:srgbClr val="FFFF00"/>
                </a:highlight>
              </a:rPr>
              <a:t>있게됨</a:t>
            </a:r>
            <a:endParaRPr lang="en-US" altLang="ko-KR" sz="1600" dirty="0">
              <a:highlight>
                <a:srgbClr val="FFFF00"/>
              </a:highlight>
            </a:endParaRPr>
          </a:p>
          <a:p>
            <a:pPr algn="ctr"/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Python ,html ,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css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,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js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조금만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)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파이썬</a:t>
            </a:r>
            <a:r>
              <a:rPr lang="en-US" altLang="ko-KR" sz="2000" dirty="0">
                <a:highlight>
                  <a:srgbClr val="FFFF00"/>
                </a:highlight>
              </a:rPr>
              <a:t>,</a:t>
            </a:r>
            <a:r>
              <a:rPr lang="en-US" altLang="ko-KR" sz="2000" dirty="0" err="1">
                <a:highlight>
                  <a:srgbClr val="FFFF00"/>
                </a:highlight>
              </a:rPr>
              <a:t>html,css,js</a:t>
            </a:r>
            <a:r>
              <a:rPr lang="ko-KR" altLang="en-US" sz="2000" dirty="0">
                <a:highlight>
                  <a:srgbClr val="FFFF00"/>
                </a:highlight>
              </a:rPr>
              <a:t>를 다룸으로써 </a:t>
            </a:r>
            <a:r>
              <a:rPr lang="en-US" altLang="ko-KR" sz="2000" dirty="0">
                <a:highlight>
                  <a:srgbClr val="FFFF00"/>
                </a:highlight>
              </a:rPr>
              <a:t>web</a:t>
            </a:r>
            <a:r>
              <a:rPr lang="ko-KR" altLang="en-US" sz="2000" dirty="0">
                <a:highlight>
                  <a:srgbClr val="FFFF00"/>
                </a:highlight>
              </a:rPr>
              <a:t>을 배우는데 필요한 기초적인 언어들을 습득함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algn="ctr"/>
            <a:endParaRPr lang="en-US" altLang="ko-KR" sz="2000" dirty="0">
              <a:highlight>
                <a:srgbClr val="FFFF00"/>
              </a:highlight>
            </a:endParaRPr>
          </a:p>
          <a:p>
            <a:pPr algn="ctr"/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클래스와 객체에 대한 개념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클래스와 객체에 대한 내용을 배움으로서 객체지향프로그래밍의 기초이론을 다짐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/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pygame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/>
            <a:r>
              <a:rPr lang="en-US" altLang="ko-KR" sz="2000" dirty="0" err="1">
                <a:highlight>
                  <a:srgbClr val="FFFF00"/>
                </a:highlight>
              </a:rPr>
              <a:t>Pygame</a:t>
            </a:r>
            <a:r>
              <a:rPr lang="ko-KR" altLang="en-US" sz="2000" dirty="0">
                <a:highlight>
                  <a:srgbClr val="FFFF00"/>
                </a:highlight>
              </a:rPr>
              <a:t>모듈을 </a:t>
            </a:r>
            <a:r>
              <a:rPr lang="ko-KR" altLang="en-US" sz="2000" dirty="0" err="1">
                <a:highlight>
                  <a:srgbClr val="FFFF00"/>
                </a:highlight>
              </a:rPr>
              <a:t>사용해봄으로써</a:t>
            </a:r>
            <a:r>
              <a:rPr lang="ko-KR" altLang="en-US" sz="2000" dirty="0">
                <a:highlight>
                  <a:srgbClr val="FFFF00"/>
                </a:highlight>
              </a:rPr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python</a:t>
            </a:r>
            <a:r>
              <a:rPr lang="ko-KR" altLang="en-US" sz="2000" dirty="0">
                <a:highlight>
                  <a:srgbClr val="FFFF00"/>
                </a:highlight>
              </a:rPr>
              <a:t>의 심화 함수 짜는 것과 더불어 알고리즘 풀이를 연습함</a:t>
            </a:r>
            <a:endParaRPr lang="en-US" altLang="ko-KR" sz="1000" dirty="0">
              <a:highlight>
                <a:srgbClr val="FFFF00"/>
              </a:highlight>
            </a:endParaRPr>
          </a:p>
          <a:p>
            <a:pPr algn="ctr"/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파이썬 답지 만들기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/>
            <a:r>
              <a:rPr lang="en-US" altLang="ko-KR" sz="2000" dirty="0">
                <a:highlight>
                  <a:srgbClr val="FFFF00"/>
                </a:highlight>
              </a:rPr>
              <a:t>Python </a:t>
            </a:r>
            <a:r>
              <a:rPr lang="ko-KR" altLang="en-US" sz="2000" dirty="0" err="1">
                <a:highlight>
                  <a:srgbClr val="FFFF00"/>
                </a:highlight>
              </a:rPr>
              <a:t>기출문제등을</a:t>
            </a:r>
            <a:r>
              <a:rPr lang="ko-KR" altLang="en-US" sz="2000" dirty="0">
                <a:highlight>
                  <a:srgbClr val="FFFF00"/>
                </a:highlight>
              </a:rPr>
              <a:t> 풀어보면서 답지를 만들어보는 활동을 통해 여러가지 풀이방식을 경험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/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281F53-BFC8-48FC-901E-8F1381F4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11" y="925570"/>
            <a:ext cx="6148602" cy="57135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DC150F-FD0D-438E-9239-AF92FF02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54" y="2908455"/>
            <a:ext cx="5801935" cy="28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5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E637A0-58FE-4AC3-A490-4F909E1E62DD}"/>
              </a:ext>
            </a:extLst>
          </p:cNvPr>
          <p:cNvSpPr txBox="1"/>
          <p:nvPr/>
        </p:nvSpPr>
        <p:spPr>
          <a:xfrm>
            <a:off x="1320799" y="468923"/>
            <a:ext cx="783101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highlight>
                  <a:srgbClr val="FFFF00"/>
                </a:highlight>
              </a:rPr>
              <a:t>Q.</a:t>
            </a:r>
            <a:r>
              <a:rPr lang="ko-KR" altLang="en-US" sz="4000" b="1" dirty="0">
                <a:highlight>
                  <a:srgbClr val="FFFF00"/>
                </a:highlight>
              </a:rPr>
              <a:t>앞으로의 어울림 방향</a:t>
            </a:r>
            <a:r>
              <a:rPr lang="en-US" altLang="ko-KR" sz="4000" b="1" dirty="0">
                <a:highlight>
                  <a:srgbClr val="FFFF00"/>
                </a:highlight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 방향</a:t>
            </a:r>
            <a:r>
              <a:rPr lang="en-US" altLang="ko-KR" dirty="0"/>
              <a:t>:Django</a:t>
            </a:r>
            <a:r>
              <a:rPr lang="ko-KR" altLang="en-US" dirty="0"/>
              <a:t>의 기초 및 웹 프레임워크 공부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highlight>
                  <a:srgbClr val="FFFF00"/>
                </a:highlight>
              </a:rPr>
              <a:t>또는</a:t>
            </a:r>
            <a:r>
              <a:rPr lang="en-US" altLang="ko-KR" b="1" dirty="0">
                <a:highlight>
                  <a:srgbClr val="FFFF00"/>
                </a:highlight>
              </a:rPr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두번째 방향</a:t>
            </a:r>
            <a:r>
              <a:rPr lang="en-US" altLang="ko-KR" dirty="0"/>
              <a:t>: </a:t>
            </a:r>
            <a:r>
              <a:rPr lang="en-US" altLang="ko-KR" dirty="0" err="1"/>
              <a:t>Pygame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심화공부 하여 게임프로젝트 하나 제작해보기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highlight>
                  <a:srgbClr val="FFFF00"/>
                </a:highlight>
              </a:rPr>
              <a:t>또는</a:t>
            </a:r>
            <a:r>
              <a:rPr lang="en-US" altLang="ko-KR" b="1" dirty="0">
                <a:highlight>
                  <a:srgbClr val="FFFF00"/>
                </a:highlight>
              </a:rPr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마지막 방향</a:t>
            </a:r>
            <a:r>
              <a:rPr lang="en-US" altLang="ko-KR" dirty="0"/>
              <a:t>: (</a:t>
            </a:r>
            <a:r>
              <a:rPr lang="ko-KR" altLang="en-US" dirty="0"/>
              <a:t>모두 </a:t>
            </a:r>
            <a:r>
              <a:rPr lang="en-US" altLang="ko-KR" dirty="0"/>
              <a:t>1</a:t>
            </a:r>
            <a:r>
              <a:rPr lang="ko-KR" altLang="en-US" dirty="0"/>
              <a:t>학년이므로</a:t>
            </a:r>
            <a:r>
              <a:rPr lang="en-US" altLang="ko-KR" dirty="0"/>
              <a:t>)</a:t>
            </a:r>
            <a:r>
              <a:rPr lang="ko-KR" altLang="en-US" dirty="0"/>
              <a:t> 기초를 다시 계속 점검하며 시험대비하기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highlight>
                  <a:srgbClr val="FFFF00"/>
                </a:highlight>
              </a:rPr>
              <a:t>회의를 통하여 이 </a:t>
            </a:r>
            <a:r>
              <a:rPr lang="en-US" altLang="ko-KR" b="1" dirty="0">
                <a:highlight>
                  <a:srgbClr val="FFFF00"/>
                </a:highlight>
              </a:rPr>
              <a:t>3</a:t>
            </a:r>
            <a:r>
              <a:rPr lang="ko-KR" altLang="en-US" b="1" dirty="0">
                <a:highlight>
                  <a:srgbClr val="FFFF00"/>
                </a:highlight>
              </a:rPr>
              <a:t>가지 중 한가지 방법으로 갈 예정</a:t>
            </a:r>
            <a:r>
              <a:rPr lang="en-US" altLang="ko-KR" b="1" dirty="0">
                <a:highlight>
                  <a:srgbClr val="FFFF00"/>
                </a:highlight>
              </a:rPr>
              <a:t>!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879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----</a:t>
              </a:r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2C2BE9-D8BB-41C9-8B72-29D7E8C4C1D5}"/>
              </a:ext>
            </a:extLst>
          </p:cNvPr>
          <p:cNvSpPr txBox="1"/>
          <p:nvPr/>
        </p:nvSpPr>
        <p:spPr>
          <a:xfrm>
            <a:off x="1419478" y="1890915"/>
            <a:ext cx="9216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E13A2-E970-4A64-8775-538829E28082}"/>
              </a:ext>
            </a:extLst>
          </p:cNvPr>
          <p:cNvSpPr txBox="1"/>
          <p:nvPr/>
        </p:nvSpPr>
        <p:spPr>
          <a:xfrm>
            <a:off x="3722230" y="2738963"/>
            <a:ext cx="5005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0907396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145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a스케치고딕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김수현 김수현</cp:lastModifiedBy>
  <cp:revision>134</cp:revision>
  <dcterms:created xsi:type="dcterms:W3CDTF">2019-02-08T07:37:09Z</dcterms:created>
  <dcterms:modified xsi:type="dcterms:W3CDTF">2019-10-28T19:06:58Z</dcterms:modified>
</cp:coreProperties>
</file>