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37" r:id="rId2"/>
    <p:sldId id="281" r:id="rId3"/>
    <p:sldId id="355" r:id="rId4"/>
    <p:sldId id="357" r:id="rId5"/>
    <p:sldId id="33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상준(2016182001)" initials="강" lastIdx="2" clrIdx="0">
    <p:extLst>
      <p:ext uri="{19B8F6BF-5375-455C-9EA6-DF929625EA0E}">
        <p15:presenceInfo xmlns:p15="http://schemas.microsoft.com/office/powerpoint/2012/main" userId="강상준(2016182001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7FB"/>
    <a:srgbClr val="7D82F7"/>
    <a:srgbClr val="FFFFFF"/>
    <a:srgbClr val="A2BCE3"/>
    <a:srgbClr val="BBDFDC"/>
    <a:srgbClr val="999CF9"/>
    <a:srgbClr val="93B1DE"/>
    <a:srgbClr val="C5B4E3"/>
    <a:srgbClr val="ADB9CA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000" autoAdjust="0"/>
  </p:normalViewPr>
  <p:slideViewPr>
    <p:cSldViewPr snapToGrid="0">
      <p:cViewPr varScale="1">
        <p:scale>
          <a:sx n="107" d="100"/>
          <a:sy n="107" d="100"/>
        </p:scale>
        <p:origin x="57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49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E6A2E-7230-493A-B8C6-04EE20F416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D8AFCEB-C5DE-444D-BD67-F4173877476A}">
      <dgm:prSet phldrT="[텍스트]" custT="1"/>
      <dgm:spPr>
        <a:solidFill>
          <a:srgbClr val="ADB9CA"/>
        </a:solidFill>
      </dgm:spPr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</a:rPr>
            <a:t>90%</a:t>
          </a:r>
          <a:r>
            <a:rPr lang="en-US" altLang="ko-KR" sz="2800" dirty="0">
              <a:latin typeface="+mj-ea"/>
              <a:ea typeface="+mj-ea"/>
            </a:rPr>
            <a:t> </a:t>
          </a:r>
          <a:endParaRPr lang="ko-KR" altLang="en-US" sz="2800" dirty="0">
            <a:latin typeface="+mj-ea"/>
            <a:ea typeface="+mj-ea"/>
          </a:endParaRPr>
        </a:p>
      </dgm:t>
    </dgm:pt>
    <dgm:pt modelId="{1732B59F-0702-49FF-A09B-88600E0DB4C5}" type="parTrans" cxnId="{3CDA49A0-638F-4CFF-A53F-AE9B4C9FEF2C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1FFEC7AE-42F5-4400-B823-8FD7BE368131}" type="sibTrans" cxnId="{3CDA49A0-638F-4CFF-A53F-AE9B4C9FEF2C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1767308C-0557-4CED-897E-6B476E0AF078}">
      <dgm:prSet phldrT="[텍스트]" custT="1"/>
      <dgm:spPr>
        <a:solidFill>
          <a:srgbClr val="BBDFDC"/>
        </a:solidFill>
      </dgm:spPr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</a:rPr>
            <a:t>90% </a:t>
          </a:r>
          <a:endParaRPr lang="ko-KR" altLang="en-US" sz="2400" dirty="0">
            <a:latin typeface="+mj-ea"/>
            <a:ea typeface="+mj-ea"/>
          </a:endParaRPr>
        </a:p>
      </dgm:t>
    </dgm:pt>
    <dgm:pt modelId="{A9E5499F-4FAE-4492-A9D9-FCB0C5761FD9}" type="parTrans" cxnId="{1229534F-8E96-4460-92DC-2E6149DC56AB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ADF49A3E-BE72-435F-A161-F4FFAE13657E}" type="sibTrans" cxnId="{1229534F-8E96-4460-92DC-2E6149DC56AB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27E9A4A9-74A3-4301-A6FC-1F0721063FD0}">
      <dgm:prSet phldrT="[텍스트]" custT="1"/>
      <dgm:spPr>
        <a:solidFill>
          <a:srgbClr val="C5B4E3"/>
        </a:solidFill>
      </dgm:spPr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</a:rPr>
            <a:t>80% </a:t>
          </a:r>
          <a:endParaRPr lang="ko-KR" altLang="en-US" sz="2400" dirty="0">
            <a:latin typeface="+mj-ea"/>
            <a:ea typeface="+mj-ea"/>
          </a:endParaRPr>
        </a:p>
      </dgm:t>
    </dgm:pt>
    <dgm:pt modelId="{B3C0A0AE-FBCE-4F48-9C99-6727C3CC9387}" type="parTrans" cxnId="{A38CB163-1CC2-47DE-9343-8FE52A7D8D4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CC324BCF-2659-4167-91F7-0E9801555961}" type="sibTrans" cxnId="{A38CB163-1CC2-47DE-9343-8FE52A7D8D4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28C7B178-BD0A-42E1-A4E9-09B3C9DBDB14}">
      <dgm:prSet phldrT="[텍스트]" custT="1"/>
      <dgm:spPr>
        <a:solidFill>
          <a:srgbClr val="93B1DE">
            <a:alpha val="86000"/>
          </a:srgbClr>
        </a:solidFill>
      </dgm:spPr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</a:rPr>
            <a:t>100% </a:t>
          </a:r>
          <a:endParaRPr lang="ko-KR" altLang="en-US" sz="2400" dirty="0">
            <a:latin typeface="+mj-ea"/>
            <a:ea typeface="+mj-ea"/>
          </a:endParaRPr>
        </a:p>
      </dgm:t>
    </dgm:pt>
    <dgm:pt modelId="{7A20DB83-06AB-4515-BD4C-DB3DEFFE5DDD}" type="parTrans" cxnId="{FDC3B73D-23D9-4950-ADE1-5504A050B5B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82B83147-6719-4B38-829F-0AE7F64DEEE4}" type="sibTrans" cxnId="{FDC3B73D-23D9-4950-ADE1-5504A050B5B4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BD1653CB-9978-4C9E-B8BB-8C65E95435E7}">
      <dgm:prSet phldrT="[텍스트]" custT="1"/>
      <dgm:spPr>
        <a:solidFill>
          <a:srgbClr val="93B1DE"/>
        </a:solidFill>
      </dgm:spPr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</a:rPr>
            <a:t>0%</a:t>
          </a:r>
          <a:endParaRPr lang="ko-KR" altLang="en-US" sz="2400" dirty="0">
            <a:latin typeface="+mj-ea"/>
            <a:ea typeface="+mj-ea"/>
          </a:endParaRPr>
        </a:p>
      </dgm:t>
    </dgm:pt>
    <dgm:pt modelId="{9D4C29A0-FC35-41E8-84BF-BA060BDA653A}" type="parTrans" cxnId="{EF4F3B46-3F0D-4B5F-B268-C41A7BE9CF6A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237CA46F-B73A-4D04-9108-2583EE6DE7E5}" type="sibTrans" cxnId="{EF4F3B46-3F0D-4B5F-B268-C41A7BE9CF6A}">
      <dgm:prSet/>
      <dgm:spPr/>
      <dgm:t>
        <a:bodyPr/>
        <a:lstStyle/>
        <a:p>
          <a:pPr latinLnBrk="1"/>
          <a:endParaRPr lang="ko-KR" altLang="en-US" sz="2800">
            <a:latin typeface="+mj-ea"/>
            <a:ea typeface="+mj-ea"/>
          </a:endParaRPr>
        </a:p>
      </dgm:t>
    </dgm:pt>
    <dgm:pt modelId="{B552AC3A-E690-4E79-900E-519E7B713353}">
      <dgm:prSet phldrT="[텍스트]" custT="1"/>
      <dgm:spPr>
        <a:solidFill>
          <a:srgbClr val="7D82F7">
            <a:alpha val="79000"/>
          </a:srgbClr>
        </a:solidFill>
      </dgm:spPr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</a:rPr>
            <a:t>50%</a:t>
          </a:r>
          <a:endParaRPr lang="ko-KR" altLang="en-US" sz="2400" dirty="0">
            <a:latin typeface="+mj-ea"/>
            <a:ea typeface="+mj-ea"/>
          </a:endParaRPr>
        </a:p>
      </dgm:t>
    </dgm:pt>
    <dgm:pt modelId="{9FDDD2C5-A85C-4E2E-BBAB-A33DDEFE2CB5}" type="parTrans" cxnId="{3E5B39AA-8D9C-430D-98A8-282C2622AF12}">
      <dgm:prSet/>
      <dgm:spPr/>
      <dgm:t>
        <a:bodyPr/>
        <a:lstStyle/>
        <a:p>
          <a:pPr latinLnBrk="1"/>
          <a:endParaRPr lang="ko-KR" altLang="en-US"/>
        </a:p>
      </dgm:t>
    </dgm:pt>
    <dgm:pt modelId="{09BEAB74-9A88-4226-8BB5-DD85F50C83EF}" type="sibTrans" cxnId="{3E5B39AA-8D9C-430D-98A8-282C2622AF12}">
      <dgm:prSet/>
      <dgm:spPr/>
      <dgm:t>
        <a:bodyPr/>
        <a:lstStyle/>
        <a:p>
          <a:pPr latinLnBrk="1"/>
          <a:endParaRPr lang="ko-KR" altLang="en-US"/>
        </a:p>
      </dgm:t>
    </dgm:pt>
    <dgm:pt modelId="{3EED60D1-A656-48AC-A594-0BD90621FE82}">
      <dgm:prSet phldrT="[텍스트]" custT="1"/>
      <dgm:spPr>
        <a:solidFill>
          <a:srgbClr val="7D82F7">
            <a:alpha val="79000"/>
          </a:srgbClr>
        </a:solidFill>
      </dgm:spPr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</a:rPr>
            <a:t>0%</a:t>
          </a:r>
          <a:endParaRPr lang="ko-KR" altLang="en-US" sz="2400" dirty="0">
            <a:latin typeface="+mj-ea"/>
            <a:ea typeface="+mj-ea"/>
          </a:endParaRPr>
        </a:p>
      </dgm:t>
    </dgm:pt>
    <dgm:pt modelId="{4B83EF4F-10DA-4195-99D3-0241A6FB5080}" type="parTrans" cxnId="{824FF4FA-AE2A-443C-8ED9-D55C57A5F126}">
      <dgm:prSet/>
      <dgm:spPr/>
      <dgm:t>
        <a:bodyPr/>
        <a:lstStyle/>
        <a:p>
          <a:pPr latinLnBrk="1"/>
          <a:endParaRPr lang="ko-KR" altLang="en-US"/>
        </a:p>
      </dgm:t>
    </dgm:pt>
    <dgm:pt modelId="{DD424FA1-EAD5-40D5-B43B-4820397BF024}" type="sibTrans" cxnId="{824FF4FA-AE2A-443C-8ED9-D55C57A5F126}">
      <dgm:prSet/>
      <dgm:spPr/>
      <dgm:t>
        <a:bodyPr/>
        <a:lstStyle/>
        <a:p>
          <a:pPr latinLnBrk="1"/>
          <a:endParaRPr lang="ko-KR" altLang="en-US"/>
        </a:p>
      </dgm:t>
    </dgm:pt>
    <dgm:pt modelId="{85FBAF1D-CA51-48E0-B228-85958D424475}">
      <dgm:prSet phldrT="[텍스트]" custT="1"/>
      <dgm:spPr>
        <a:solidFill>
          <a:srgbClr val="7D82F7">
            <a:alpha val="79000"/>
          </a:srgbClr>
        </a:solidFill>
      </dgm:spPr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</a:rPr>
            <a:t>0%</a:t>
          </a:r>
          <a:endParaRPr lang="ko-KR" altLang="en-US" sz="2400" dirty="0">
            <a:latin typeface="+mj-ea"/>
            <a:ea typeface="+mj-ea"/>
          </a:endParaRPr>
        </a:p>
      </dgm:t>
    </dgm:pt>
    <dgm:pt modelId="{363B648E-B92C-4AFB-AEFE-8D9DDCDB8A2C}" type="parTrans" cxnId="{55992DF4-EF42-4B94-B5E3-48C888B5C5DB}">
      <dgm:prSet/>
      <dgm:spPr/>
      <dgm:t>
        <a:bodyPr/>
        <a:lstStyle/>
        <a:p>
          <a:pPr latinLnBrk="1"/>
          <a:endParaRPr lang="ko-KR" altLang="en-US"/>
        </a:p>
      </dgm:t>
    </dgm:pt>
    <dgm:pt modelId="{43DB2244-87C9-4CB7-9BEF-81BA3F65216B}" type="sibTrans" cxnId="{55992DF4-EF42-4B94-B5E3-48C888B5C5DB}">
      <dgm:prSet/>
      <dgm:spPr/>
      <dgm:t>
        <a:bodyPr/>
        <a:lstStyle/>
        <a:p>
          <a:pPr latinLnBrk="1"/>
          <a:endParaRPr lang="ko-KR" altLang="en-US"/>
        </a:p>
      </dgm:t>
    </dgm:pt>
    <dgm:pt modelId="{23671541-4D73-4660-8E53-562DCA60C181}" type="pres">
      <dgm:prSet presAssocID="{63CE6A2E-7230-493A-B8C6-04EE20F41618}" presName="Name0" presStyleCnt="0">
        <dgm:presLayoutVars>
          <dgm:dir/>
          <dgm:animLvl val="lvl"/>
          <dgm:resizeHandles val="exact"/>
        </dgm:presLayoutVars>
      </dgm:prSet>
      <dgm:spPr/>
    </dgm:pt>
    <dgm:pt modelId="{2A0F2CD6-82D3-461A-8F70-23874D6746E2}" type="pres">
      <dgm:prSet presAssocID="{AD8AFCEB-C5DE-444D-BD67-F4173877476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D38398AA-58D5-4D62-9279-8894570F9F02}" type="pres">
      <dgm:prSet presAssocID="{1FFEC7AE-42F5-4400-B823-8FD7BE368131}" presName="parTxOnlySpace" presStyleCnt="0"/>
      <dgm:spPr/>
    </dgm:pt>
    <dgm:pt modelId="{3F07377D-2DD5-4F22-A962-74EEFC999E36}" type="pres">
      <dgm:prSet presAssocID="{1767308C-0557-4CED-897E-6B476E0AF078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079C590-4100-4678-9954-862244FF7235}" type="pres">
      <dgm:prSet presAssocID="{ADF49A3E-BE72-435F-A161-F4FFAE13657E}" presName="parTxOnlySpace" presStyleCnt="0"/>
      <dgm:spPr/>
    </dgm:pt>
    <dgm:pt modelId="{1F3F8C69-EE96-41C2-A40F-4050C8714885}" type="pres">
      <dgm:prSet presAssocID="{27E9A4A9-74A3-4301-A6FC-1F0721063FD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8BCEA21F-1053-49A8-BAE0-EA07C2F96D93}" type="pres">
      <dgm:prSet presAssocID="{CC324BCF-2659-4167-91F7-0E9801555961}" presName="parTxOnlySpace" presStyleCnt="0"/>
      <dgm:spPr/>
    </dgm:pt>
    <dgm:pt modelId="{365BE94A-5A09-430B-AC93-17F03362B9F4}" type="pres">
      <dgm:prSet presAssocID="{28C7B178-BD0A-42E1-A4E9-09B3C9DBDB14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A7BEFC49-5136-4E3D-A482-00512A42CD19}" type="pres">
      <dgm:prSet presAssocID="{82B83147-6719-4B38-829F-0AE7F64DEEE4}" presName="parTxOnlySpace" presStyleCnt="0"/>
      <dgm:spPr/>
    </dgm:pt>
    <dgm:pt modelId="{486BF303-EC90-4C33-9157-D724B9E6EC68}" type="pres">
      <dgm:prSet presAssocID="{BD1653CB-9978-4C9E-B8BB-8C65E95435E7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FCD83671-780B-4088-85F7-34970448ED17}" type="pres">
      <dgm:prSet presAssocID="{237CA46F-B73A-4D04-9108-2583EE6DE7E5}" presName="parTxOnlySpace" presStyleCnt="0"/>
      <dgm:spPr/>
    </dgm:pt>
    <dgm:pt modelId="{B57E0FA4-5323-4B5B-B747-D41B4E4C5C8F}" type="pres">
      <dgm:prSet presAssocID="{B552AC3A-E690-4E79-900E-519E7B71335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A9F2A4BE-238D-4BC8-AB2F-213A04BB83FA}" type="pres">
      <dgm:prSet presAssocID="{09BEAB74-9A88-4226-8BB5-DD85F50C83EF}" presName="parTxOnlySpace" presStyleCnt="0"/>
      <dgm:spPr/>
    </dgm:pt>
    <dgm:pt modelId="{E33F5A62-EACC-458A-BB61-68263D09A50B}" type="pres">
      <dgm:prSet presAssocID="{3EED60D1-A656-48AC-A594-0BD90621FE82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0A56FB83-302B-42C2-8393-71315661B00B}" type="pres">
      <dgm:prSet presAssocID="{DD424FA1-EAD5-40D5-B43B-4820397BF024}" presName="parTxOnlySpace" presStyleCnt="0"/>
      <dgm:spPr/>
    </dgm:pt>
    <dgm:pt modelId="{895730FA-88C0-4199-92E1-44BB5F19250E}" type="pres">
      <dgm:prSet presAssocID="{85FBAF1D-CA51-48E0-B228-85958D42447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FF5D21-6181-411B-B5D0-6D190E360D25}" type="presOf" srcId="{63CE6A2E-7230-493A-B8C6-04EE20F41618}" destId="{23671541-4D73-4660-8E53-562DCA60C181}" srcOrd="0" destOrd="0" presId="urn:microsoft.com/office/officeart/2005/8/layout/chevron1"/>
    <dgm:cxn modelId="{7A17CC2E-8095-4643-A714-D60C16E67BC7}" type="presOf" srcId="{3EED60D1-A656-48AC-A594-0BD90621FE82}" destId="{E33F5A62-EACC-458A-BB61-68263D09A50B}" srcOrd="0" destOrd="0" presId="urn:microsoft.com/office/officeart/2005/8/layout/chevron1"/>
    <dgm:cxn modelId="{FDC3B73D-23D9-4950-ADE1-5504A050B5B4}" srcId="{63CE6A2E-7230-493A-B8C6-04EE20F41618}" destId="{28C7B178-BD0A-42E1-A4E9-09B3C9DBDB14}" srcOrd="3" destOrd="0" parTransId="{7A20DB83-06AB-4515-BD4C-DB3DEFFE5DDD}" sibTransId="{82B83147-6719-4B38-829F-0AE7F64DEEE4}"/>
    <dgm:cxn modelId="{A38CB163-1CC2-47DE-9343-8FE52A7D8D44}" srcId="{63CE6A2E-7230-493A-B8C6-04EE20F41618}" destId="{27E9A4A9-74A3-4301-A6FC-1F0721063FD0}" srcOrd="2" destOrd="0" parTransId="{B3C0A0AE-FBCE-4F48-9C99-6727C3CC9387}" sibTransId="{CC324BCF-2659-4167-91F7-0E9801555961}"/>
    <dgm:cxn modelId="{EF4F3B46-3F0D-4B5F-B268-C41A7BE9CF6A}" srcId="{63CE6A2E-7230-493A-B8C6-04EE20F41618}" destId="{BD1653CB-9978-4C9E-B8BB-8C65E95435E7}" srcOrd="4" destOrd="0" parTransId="{9D4C29A0-FC35-41E8-84BF-BA060BDA653A}" sibTransId="{237CA46F-B73A-4D04-9108-2583EE6DE7E5}"/>
    <dgm:cxn modelId="{1229534F-8E96-4460-92DC-2E6149DC56AB}" srcId="{63CE6A2E-7230-493A-B8C6-04EE20F41618}" destId="{1767308C-0557-4CED-897E-6B476E0AF078}" srcOrd="1" destOrd="0" parTransId="{A9E5499F-4FAE-4492-A9D9-FCB0C5761FD9}" sibTransId="{ADF49A3E-BE72-435F-A161-F4FFAE13657E}"/>
    <dgm:cxn modelId="{004EA353-2E23-400A-B44C-242A1F557D49}" type="presOf" srcId="{BD1653CB-9978-4C9E-B8BB-8C65E95435E7}" destId="{486BF303-EC90-4C33-9157-D724B9E6EC68}" srcOrd="0" destOrd="0" presId="urn:microsoft.com/office/officeart/2005/8/layout/chevron1"/>
    <dgm:cxn modelId="{062C9D76-EE25-4ACC-A203-BE1FF31E6DF6}" type="presOf" srcId="{B552AC3A-E690-4E79-900E-519E7B713353}" destId="{B57E0FA4-5323-4B5B-B747-D41B4E4C5C8F}" srcOrd="0" destOrd="0" presId="urn:microsoft.com/office/officeart/2005/8/layout/chevron1"/>
    <dgm:cxn modelId="{1E98195A-DA67-4863-8C52-CEB8FD0FB3E8}" type="presOf" srcId="{85FBAF1D-CA51-48E0-B228-85958D424475}" destId="{895730FA-88C0-4199-92E1-44BB5F19250E}" srcOrd="0" destOrd="0" presId="urn:microsoft.com/office/officeart/2005/8/layout/chevron1"/>
    <dgm:cxn modelId="{9998058A-D1AE-4F56-B2D7-86E0B2B34425}" type="presOf" srcId="{27E9A4A9-74A3-4301-A6FC-1F0721063FD0}" destId="{1F3F8C69-EE96-41C2-A40F-4050C8714885}" srcOrd="0" destOrd="0" presId="urn:microsoft.com/office/officeart/2005/8/layout/chevron1"/>
    <dgm:cxn modelId="{76D7819D-7F6F-4FEA-B7C5-B1AC56ADA2F2}" type="presOf" srcId="{1767308C-0557-4CED-897E-6B476E0AF078}" destId="{3F07377D-2DD5-4F22-A962-74EEFC999E36}" srcOrd="0" destOrd="0" presId="urn:microsoft.com/office/officeart/2005/8/layout/chevron1"/>
    <dgm:cxn modelId="{3CDA49A0-638F-4CFF-A53F-AE9B4C9FEF2C}" srcId="{63CE6A2E-7230-493A-B8C6-04EE20F41618}" destId="{AD8AFCEB-C5DE-444D-BD67-F4173877476A}" srcOrd="0" destOrd="0" parTransId="{1732B59F-0702-49FF-A09B-88600E0DB4C5}" sibTransId="{1FFEC7AE-42F5-4400-B823-8FD7BE368131}"/>
    <dgm:cxn modelId="{3E5B39AA-8D9C-430D-98A8-282C2622AF12}" srcId="{63CE6A2E-7230-493A-B8C6-04EE20F41618}" destId="{B552AC3A-E690-4E79-900E-519E7B713353}" srcOrd="5" destOrd="0" parTransId="{9FDDD2C5-A85C-4E2E-BBAB-A33DDEFE2CB5}" sibTransId="{09BEAB74-9A88-4226-8BB5-DD85F50C83EF}"/>
    <dgm:cxn modelId="{1AE2CCBD-067C-4777-BD89-06019BF37BC3}" type="presOf" srcId="{28C7B178-BD0A-42E1-A4E9-09B3C9DBDB14}" destId="{365BE94A-5A09-430B-AC93-17F03362B9F4}" srcOrd="0" destOrd="0" presId="urn:microsoft.com/office/officeart/2005/8/layout/chevron1"/>
    <dgm:cxn modelId="{55992DF4-EF42-4B94-B5E3-48C888B5C5DB}" srcId="{63CE6A2E-7230-493A-B8C6-04EE20F41618}" destId="{85FBAF1D-CA51-48E0-B228-85958D424475}" srcOrd="7" destOrd="0" parTransId="{363B648E-B92C-4AFB-AEFE-8D9DDCDB8A2C}" sibTransId="{43DB2244-87C9-4CB7-9BEF-81BA3F65216B}"/>
    <dgm:cxn modelId="{824FF4FA-AE2A-443C-8ED9-D55C57A5F126}" srcId="{63CE6A2E-7230-493A-B8C6-04EE20F41618}" destId="{3EED60D1-A656-48AC-A594-0BD90621FE82}" srcOrd="6" destOrd="0" parTransId="{4B83EF4F-10DA-4195-99D3-0241A6FB5080}" sibTransId="{DD424FA1-EAD5-40D5-B43B-4820397BF024}"/>
    <dgm:cxn modelId="{60FB4AFD-D582-489C-BD36-EDF9C76381E7}" type="presOf" srcId="{AD8AFCEB-C5DE-444D-BD67-F4173877476A}" destId="{2A0F2CD6-82D3-461A-8F70-23874D6746E2}" srcOrd="0" destOrd="0" presId="urn:microsoft.com/office/officeart/2005/8/layout/chevron1"/>
    <dgm:cxn modelId="{69564291-9AA8-4F87-9D90-07AFCEF36299}" type="presParOf" srcId="{23671541-4D73-4660-8E53-562DCA60C181}" destId="{2A0F2CD6-82D3-461A-8F70-23874D6746E2}" srcOrd="0" destOrd="0" presId="urn:microsoft.com/office/officeart/2005/8/layout/chevron1"/>
    <dgm:cxn modelId="{733B8DAD-7B57-4578-A155-C5175E304C3C}" type="presParOf" srcId="{23671541-4D73-4660-8E53-562DCA60C181}" destId="{D38398AA-58D5-4D62-9279-8894570F9F02}" srcOrd="1" destOrd="0" presId="urn:microsoft.com/office/officeart/2005/8/layout/chevron1"/>
    <dgm:cxn modelId="{6C48FCDA-AE68-4611-87F3-5827C4A0E860}" type="presParOf" srcId="{23671541-4D73-4660-8E53-562DCA60C181}" destId="{3F07377D-2DD5-4F22-A962-74EEFC999E36}" srcOrd="2" destOrd="0" presId="urn:microsoft.com/office/officeart/2005/8/layout/chevron1"/>
    <dgm:cxn modelId="{2E041A52-FDED-4BC2-889F-92C6FDCE4AEF}" type="presParOf" srcId="{23671541-4D73-4660-8E53-562DCA60C181}" destId="{5079C590-4100-4678-9954-862244FF7235}" srcOrd="3" destOrd="0" presId="urn:microsoft.com/office/officeart/2005/8/layout/chevron1"/>
    <dgm:cxn modelId="{68F9833E-98BA-4FD2-99D7-F8027B05B7B3}" type="presParOf" srcId="{23671541-4D73-4660-8E53-562DCA60C181}" destId="{1F3F8C69-EE96-41C2-A40F-4050C8714885}" srcOrd="4" destOrd="0" presId="urn:microsoft.com/office/officeart/2005/8/layout/chevron1"/>
    <dgm:cxn modelId="{0876D920-BF29-4DB3-B0A3-BC57EDD76899}" type="presParOf" srcId="{23671541-4D73-4660-8E53-562DCA60C181}" destId="{8BCEA21F-1053-49A8-BAE0-EA07C2F96D93}" srcOrd="5" destOrd="0" presId="urn:microsoft.com/office/officeart/2005/8/layout/chevron1"/>
    <dgm:cxn modelId="{727C5CDE-0E11-417D-A61F-498C55620AAB}" type="presParOf" srcId="{23671541-4D73-4660-8E53-562DCA60C181}" destId="{365BE94A-5A09-430B-AC93-17F03362B9F4}" srcOrd="6" destOrd="0" presId="urn:microsoft.com/office/officeart/2005/8/layout/chevron1"/>
    <dgm:cxn modelId="{7D9C4B76-1009-4407-A6C0-EC440871EE2B}" type="presParOf" srcId="{23671541-4D73-4660-8E53-562DCA60C181}" destId="{A7BEFC49-5136-4E3D-A482-00512A42CD19}" srcOrd="7" destOrd="0" presId="urn:microsoft.com/office/officeart/2005/8/layout/chevron1"/>
    <dgm:cxn modelId="{96069CE5-AE96-407A-9128-173D231E77A3}" type="presParOf" srcId="{23671541-4D73-4660-8E53-562DCA60C181}" destId="{486BF303-EC90-4C33-9157-D724B9E6EC68}" srcOrd="8" destOrd="0" presId="urn:microsoft.com/office/officeart/2005/8/layout/chevron1"/>
    <dgm:cxn modelId="{5CE66242-D6C4-4D36-A797-8ADD710ADAF6}" type="presParOf" srcId="{23671541-4D73-4660-8E53-562DCA60C181}" destId="{FCD83671-780B-4088-85F7-34970448ED17}" srcOrd="9" destOrd="0" presId="urn:microsoft.com/office/officeart/2005/8/layout/chevron1"/>
    <dgm:cxn modelId="{B1FED9D0-2241-4C4F-8D4E-4FA5164CEB61}" type="presParOf" srcId="{23671541-4D73-4660-8E53-562DCA60C181}" destId="{B57E0FA4-5323-4B5B-B747-D41B4E4C5C8F}" srcOrd="10" destOrd="0" presId="urn:microsoft.com/office/officeart/2005/8/layout/chevron1"/>
    <dgm:cxn modelId="{069C08DC-9441-4B34-A792-52FDA60068AA}" type="presParOf" srcId="{23671541-4D73-4660-8E53-562DCA60C181}" destId="{A9F2A4BE-238D-4BC8-AB2F-213A04BB83FA}" srcOrd="11" destOrd="0" presId="urn:microsoft.com/office/officeart/2005/8/layout/chevron1"/>
    <dgm:cxn modelId="{96573ADE-AC38-410F-8508-EF6D9B674513}" type="presParOf" srcId="{23671541-4D73-4660-8E53-562DCA60C181}" destId="{E33F5A62-EACC-458A-BB61-68263D09A50B}" srcOrd="12" destOrd="0" presId="urn:microsoft.com/office/officeart/2005/8/layout/chevron1"/>
    <dgm:cxn modelId="{4AA5E797-B39E-44E0-8B75-E89BDED1BCC4}" type="presParOf" srcId="{23671541-4D73-4660-8E53-562DCA60C181}" destId="{0A56FB83-302B-42C2-8393-71315661B00B}" srcOrd="13" destOrd="0" presId="urn:microsoft.com/office/officeart/2005/8/layout/chevron1"/>
    <dgm:cxn modelId="{9184C19A-8982-451C-974F-353A0AEE39C6}" type="presParOf" srcId="{23671541-4D73-4660-8E53-562DCA60C181}" destId="{895730FA-88C0-4199-92E1-44BB5F19250E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2CD6-82D3-461A-8F70-23874D6746E2}">
      <dsp:nvSpPr>
        <dsp:cNvPr id="0" name=""/>
        <dsp:cNvSpPr/>
      </dsp:nvSpPr>
      <dsp:spPr>
        <a:xfrm>
          <a:off x="963" y="1850874"/>
          <a:ext cx="1545088" cy="618035"/>
        </a:xfrm>
        <a:prstGeom prst="chevron">
          <a:avLst/>
        </a:prstGeom>
        <a:solidFill>
          <a:srgbClr val="ADB9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+mj-ea"/>
              <a:ea typeface="+mj-ea"/>
            </a:rPr>
            <a:t>90%</a:t>
          </a:r>
          <a:r>
            <a:rPr lang="en-US" altLang="ko-KR" sz="2800" kern="1200" dirty="0">
              <a:latin typeface="+mj-ea"/>
              <a:ea typeface="+mj-ea"/>
            </a:rPr>
            <a:t> 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309981" y="1850874"/>
        <a:ext cx="927053" cy="618035"/>
      </dsp:txXfrm>
    </dsp:sp>
    <dsp:sp modelId="{3F07377D-2DD5-4F22-A962-74EEFC999E36}">
      <dsp:nvSpPr>
        <dsp:cNvPr id="0" name=""/>
        <dsp:cNvSpPr/>
      </dsp:nvSpPr>
      <dsp:spPr>
        <a:xfrm>
          <a:off x="1391543" y="1850874"/>
          <a:ext cx="1545088" cy="618035"/>
        </a:xfrm>
        <a:prstGeom prst="chevron">
          <a:avLst/>
        </a:prstGeom>
        <a:solidFill>
          <a:srgbClr val="BBDF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+mj-ea"/>
              <a:ea typeface="+mj-ea"/>
            </a:rPr>
            <a:t>90% </a:t>
          </a:r>
          <a:endParaRPr lang="ko-KR" altLang="en-US" sz="2400" kern="1200" dirty="0">
            <a:latin typeface="+mj-ea"/>
            <a:ea typeface="+mj-ea"/>
          </a:endParaRPr>
        </a:p>
      </dsp:txBody>
      <dsp:txXfrm>
        <a:off x="1700561" y="1850874"/>
        <a:ext cx="927053" cy="618035"/>
      </dsp:txXfrm>
    </dsp:sp>
    <dsp:sp modelId="{1F3F8C69-EE96-41C2-A40F-4050C8714885}">
      <dsp:nvSpPr>
        <dsp:cNvPr id="0" name=""/>
        <dsp:cNvSpPr/>
      </dsp:nvSpPr>
      <dsp:spPr>
        <a:xfrm>
          <a:off x="2782122" y="1850874"/>
          <a:ext cx="1545088" cy="618035"/>
        </a:xfrm>
        <a:prstGeom prst="chevron">
          <a:avLst/>
        </a:prstGeom>
        <a:solidFill>
          <a:srgbClr val="C5B4E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+mj-ea"/>
              <a:ea typeface="+mj-ea"/>
            </a:rPr>
            <a:t>80% </a:t>
          </a:r>
          <a:endParaRPr lang="ko-KR" altLang="en-US" sz="2400" kern="1200" dirty="0">
            <a:latin typeface="+mj-ea"/>
            <a:ea typeface="+mj-ea"/>
          </a:endParaRPr>
        </a:p>
      </dsp:txBody>
      <dsp:txXfrm>
        <a:off x="3091140" y="1850874"/>
        <a:ext cx="927053" cy="618035"/>
      </dsp:txXfrm>
    </dsp:sp>
    <dsp:sp modelId="{365BE94A-5A09-430B-AC93-17F03362B9F4}">
      <dsp:nvSpPr>
        <dsp:cNvPr id="0" name=""/>
        <dsp:cNvSpPr/>
      </dsp:nvSpPr>
      <dsp:spPr>
        <a:xfrm>
          <a:off x="4172701" y="1850874"/>
          <a:ext cx="1545088" cy="618035"/>
        </a:xfrm>
        <a:prstGeom prst="chevron">
          <a:avLst/>
        </a:prstGeom>
        <a:solidFill>
          <a:srgbClr val="93B1DE">
            <a:alpha val="8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+mj-ea"/>
              <a:ea typeface="+mj-ea"/>
            </a:rPr>
            <a:t>100% </a:t>
          </a:r>
          <a:endParaRPr lang="ko-KR" altLang="en-US" sz="2400" kern="1200" dirty="0">
            <a:latin typeface="+mj-ea"/>
            <a:ea typeface="+mj-ea"/>
          </a:endParaRPr>
        </a:p>
      </dsp:txBody>
      <dsp:txXfrm>
        <a:off x="4481719" y="1850874"/>
        <a:ext cx="927053" cy="618035"/>
      </dsp:txXfrm>
    </dsp:sp>
    <dsp:sp modelId="{486BF303-EC90-4C33-9157-D724B9E6EC68}">
      <dsp:nvSpPr>
        <dsp:cNvPr id="0" name=""/>
        <dsp:cNvSpPr/>
      </dsp:nvSpPr>
      <dsp:spPr>
        <a:xfrm>
          <a:off x="5563281" y="1850874"/>
          <a:ext cx="1545088" cy="618035"/>
        </a:xfrm>
        <a:prstGeom prst="chevron">
          <a:avLst/>
        </a:prstGeom>
        <a:solidFill>
          <a:srgbClr val="93B1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+mj-ea"/>
              <a:ea typeface="+mj-ea"/>
            </a:rPr>
            <a:t>0%</a:t>
          </a:r>
          <a:endParaRPr lang="ko-KR" altLang="en-US" sz="2400" kern="1200" dirty="0">
            <a:latin typeface="+mj-ea"/>
            <a:ea typeface="+mj-ea"/>
          </a:endParaRPr>
        </a:p>
      </dsp:txBody>
      <dsp:txXfrm>
        <a:off x="5872299" y="1850874"/>
        <a:ext cx="927053" cy="618035"/>
      </dsp:txXfrm>
    </dsp:sp>
    <dsp:sp modelId="{B57E0FA4-5323-4B5B-B747-D41B4E4C5C8F}">
      <dsp:nvSpPr>
        <dsp:cNvPr id="0" name=""/>
        <dsp:cNvSpPr/>
      </dsp:nvSpPr>
      <dsp:spPr>
        <a:xfrm>
          <a:off x="6953860" y="1850874"/>
          <a:ext cx="1545088" cy="618035"/>
        </a:xfrm>
        <a:prstGeom prst="chevron">
          <a:avLst/>
        </a:prstGeom>
        <a:solidFill>
          <a:srgbClr val="7D82F7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+mj-ea"/>
              <a:ea typeface="+mj-ea"/>
            </a:rPr>
            <a:t>50%</a:t>
          </a:r>
          <a:endParaRPr lang="ko-KR" altLang="en-US" sz="2400" kern="1200" dirty="0">
            <a:latin typeface="+mj-ea"/>
            <a:ea typeface="+mj-ea"/>
          </a:endParaRPr>
        </a:p>
      </dsp:txBody>
      <dsp:txXfrm>
        <a:off x="7262878" y="1850874"/>
        <a:ext cx="927053" cy="618035"/>
      </dsp:txXfrm>
    </dsp:sp>
    <dsp:sp modelId="{E33F5A62-EACC-458A-BB61-68263D09A50B}">
      <dsp:nvSpPr>
        <dsp:cNvPr id="0" name=""/>
        <dsp:cNvSpPr/>
      </dsp:nvSpPr>
      <dsp:spPr>
        <a:xfrm>
          <a:off x="8344439" y="1850874"/>
          <a:ext cx="1545088" cy="618035"/>
        </a:xfrm>
        <a:prstGeom prst="chevron">
          <a:avLst/>
        </a:prstGeom>
        <a:solidFill>
          <a:srgbClr val="7D82F7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+mj-ea"/>
              <a:ea typeface="+mj-ea"/>
            </a:rPr>
            <a:t>0%</a:t>
          </a:r>
          <a:endParaRPr lang="ko-KR" altLang="en-US" sz="2400" kern="1200" dirty="0">
            <a:latin typeface="+mj-ea"/>
            <a:ea typeface="+mj-ea"/>
          </a:endParaRPr>
        </a:p>
      </dsp:txBody>
      <dsp:txXfrm>
        <a:off x="8653457" y="1850874"/>
        <a:ext cx="927053" cy="618035"/>
      </dsp:txXfrm>
    </dsp:sp>
    <dsp:sp modelId="{895730FA-88C0-4199-92E1-44BB5F19250E}">
      <dsp:nvSpPr>
        <dsp:cNvPr id="0" name=""/>
        <dsp:cNvSpPr/>
      </dsp:nvSpPr>
      <dsp:spPr>
        <a:xfrm>
          <a:off x="9735018" y="1850874"/>
          <a:ext cx="1545088" cy="618035"/>
        </a:xfrm>
        <a:prstGeom prst="chevron">
          <a:avLst/>
        </a:prstGeom>
        <a:solidFill>
          <a:srgbClr val="7D82F7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+mj-ea"/>
              <a:ea typeface="+mj-ea"/>
            </a:rPr>
            <a:t>0%</a:t>
          </a:r>
          <a:endParaRPr lang="ko-KR" altLang="en-US" sz="2400" kern="1200" dirty="0">
            <a:latin typeface="+mj-ea"/>
            <a:ea typeface="+mj-ea"/>
          </a:endParaRPr>
        </a:p>
      </dsp:txBody>
      <dsp:txXfrm>
        <a:off x="10044036" y="1850874"/>
        <a:ext cx="927053" cy="618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3343-75FE-4144-A383-640DEFEA46B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14CB5-6ED2-4A52-9E51-505044751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0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14CB5-6ED2-4A52-9E51-5050447511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14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14CB5-6ED2-4A52-9E51-5050447511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0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D85">
                  <a:alpha val="75000"/>
                </a:srgbClr>
              </a:gs>
              <a:gs pos="39000">
                <a:srgbClr val="A79BD8">
                  <a:alpha val="54000"/>
                </a:srgbClr>
              </a:gs>
              <a:gs pos="71000">
                <a:srgbClr val="7D82F7">
                  <a:alpha val="37000"/>
                </a:srgbClr>
              </a:gs>
              <a:gs pos="100000">
                <a:srgbClr val="AAD8C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3709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8100" y="102615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02.</a:t>
            </a:r>
            <a:r>
              <a:rPr lang="en-US" altLang="ko-KR" sz="2000" b="0" i="0" baseline="0" dirty="0">
                <a:latin typeface="+mj-ea"/>
                <a:ea typeface="+mj-ea"/>
              </a:rPr>
              <a:t> </a:t>
            </a:r>
            <a:r>
              <a:rPr lang="ko-KR" altLang="en-US" sz="2000" b="0" i="0" baseline="0" dirty="0">
                <a:latin typeface="+mj-ea"/>
                <a:ea typeface="+mj-ea"/>
              </a:rPr>
              <a:t>자사현황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71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8100" y="102615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03.</a:t>
            </a:r>
            <a:r>
              <a:rPr lang="en-US" altLang="ko-KR" sz="2000" b="0" i="0" baseline="0" dirty="0">
                <a:latin typeface="+mj-ea"/>
                <a:ea typeface="+mj-ea"/>
              </a:rPr>
              <a:t> </a:t>
            </a:r>
            <a:r>
              <a:rPr lang="ko-KR" altLang="en-US" sz="2000" b="0" i="0" baseline="0" dirty="0">
                <a:latin typeface="+mj-ea"/>
                <a:ea typeface="+mj-ea"/>
              </a:rPr>
              <a:t>자사광고 모니터링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3438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8100" y="102615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04.</a:t>
            </a:r>
            <a:r>
              <a:rPr lang="en-US" altLang="ko-KR" sz="2000" b="0" i="0" baseline="0" dirty="0">
                <a:latin typeface="+mj-ea"/>
                <a:ea typeface="+mj-ea"/>
              </a:rPr>
              <a:t> </a:t>
            </a:r>
            <a:r>
              <a:rPr lang="ko-KR" altLang="en-US" sz="2000" b="0" i="0" baseline="0" dirty="0">
                <a:latin typeface="+mj-ea"/>
                <a:ea typeface="+mj-ea"/>
              </a:rPr>
              <a:t>광고제안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5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8100" y="102615"/>
            <a:ext cx="203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05.</a:t>
            </a:r>
            <a:r>
              <a:rPr lang="en-US" altLang="ko-KR" sz="2000" b="0" i="0" baseline="0" dirty="0">
                <a:latin typeface="+mj-ea"/>
                <a:ea typeface="+mj-ea"/>
              </a:rPr>
              <a:t> Case Study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9971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-71128" y="0"/>
            <a:ext cx="12334257" cy="0"/>
          </a:xfrm>
          <a:prstGeom prst="line">
            <a:avLst/>
          </a:prstGeom>
          <a:noFill/>
          <a:ln w="107950" cap="flat" cmpd="sng" algn="ctr">
            <a:gradFill flip="none" rotWithShape="1">
              <a:gsLst>
                <a:gs pos="100000">
                  <a:srgbClr val="F78D85"/>
                </a:gs>
                <a:gs pos="49000">
                  <a:srgbClr val="7D82F7"/>
                </a:gs>
                <a:gs pos="0">
                  <a:srgbClr val="B3F6BA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-1230250" y="1015063"/>
            <a:ext cx="14652498" cy="11794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800" i="0" smtClean="0"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100" y="10261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latin typeface="+mj-ea"/>
                <a:ea typeface="+mj-ea"/>
              </a:rPr>
              <a:t>06.</a:t>
            </a:r>
            <a:r>
              <a:rPr lang="en-US" altLang="ko-KR" sz="2000" b="0" i="0" baseline="0" dirty="0">
                <a:latin typeface="+mj-ea"/>
                <a:ea typeface="+mj-ea"/>
              </a:rPr>
              <a:t> </a:t>
            </a:r>
            <a:r>
              <a:rPr lang="ko-KR" altLang="en-US" sz="2000" b="0" i="0" baseline="0" dirty="0" err="1">
                <a:latin typeface="+mj-ea"/>
                <a:ea typeface="+mj-ea"/>
              </a:rPr>
              <a:t>제안사소개</a:t>
            </a:r>
            <a:endParaRPr lang="ko-KR" altLang="en-US" sz="2000" b="0" i="0" dirty="0">
              <a:latin typeface="+mj-ea"/>
              <a:ea typeface="+mj-ea"/>
            </a:endParaRP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1779" y="462680"/>
            <a:ext cx="350769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1800" b="0" i="0" dirty="0" smtClean="0">
                <a:solidFill>
                  <a:srgbClr val="7D82F7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497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54775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800"/>
            </a:lvl1pPr>
          </a:lstStyle>
          <a:p>
            <a:fld id="{FF8BC375-A628-472C-80A9-91B126A5FC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rcRect l="9980"/>
          <a:stretch/>
        </p:blipFill>
        <p:spPr>
          <a:xfrm>
            <a:off x="11516985" y="102615"/>
            <a:ext cx="675015" cy="3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8760722" y="-868266"/>
            <a:ext cx="3431278" cy="751376"/>
            <a:chOff x="5055612" y="3157634"/>
            <a:chExt cx="3431278" cy="751376"/>
          </a:xfrm>
        </p:grpSpPr>
        <p:sp>
          <p:nvSpPr>
            <p:cNvPr id="11" name="직사각형 10"/>
            <p:cNvSpPr/>
            <p:nvPr/>
          </p:nvSpPr>
          <p:spPr>
            <a:xfrm>
              <a:off x="5055612" y="3157635"/>
              <a:ext cx="826512" cy="751375"/>
            </a:xfrm>
            <a:prstGeom prst="rect">
              <a:avLst/>
            </a:prstGeom>
            <a:solidFill>
              <a:srgbClr val="BBD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자투리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23868" y="3157635"/>
              <a:ext cx="826512" cy="751375"/>
            </a:xfrm>
            <a:prstGeom prst="rect">
              <a:avLst/>
            </a:prstGeom>
            <a:solidFill>
              <a:srgbClr val="7D8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메인</a:t>
              </a:r>
              <a:endPara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en-US" altLang="ko-KR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</a:t>
              </a:r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강조</a:t>
              </a:r>
              <a:r>
                <a:rPr lang="en-US" altLang="ko-KR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792123" y="3157635"/>
              <a:ext cx="826512" cy="751375"/>
            </a:xfrm>
            <a:prstGeom prst="rect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서브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60378" y="3157634"/>
              <a:ext cx="826512" cy="7513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안강조</a:t>
              </a:r>
              <a:endPara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5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55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7678" y="1283248"/>
            <a:ext cx="8336132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2D </a:t>
            </a:r>
            <a:r>
              <a:rPr lang="en-US" altLang="ko-KR" sz="5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GameProgramming</a:t>
            </a:r>
            <a:endParaRPr lang="en-US" altLang="ko-KR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dist"/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차 발표</a:t>
            </a:r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21BB3-04D2-497D-872A-2B309E84C44E}"/>
              </a:ext>
            </a:extLst>
          </p:cNvPr>
          <p:cNvSpPr txBox="1"/>
          <p:nvPr/>
        </p:nvSpPr>
        <p:spPr>
          <a:xfrm>
            <a:off x="5515252" y="442950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게임공학과 </a:t>
            </a:r>
            <a:r>
              <a:rPr lang="en-US" altLang="ko-KR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2016182001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강상준</a:t>
            </a:r>
            <a:endParaRPr lang="en-US" altLang="ko-KR" sz="1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4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30300"/>
            <a:ext cx="3930075" cy="0"/>
          </a:xfrm>
          <a:prstGeom prst="line">
            <a:avLst/>
          </a:prstGeom>
          <a:noFill/>
          <a:ln w="1079500" cap="flat" cmpd="sng" algn="ctr">
            <a:gradFill flip="none" rotWithShape="1">
              <a:gsLst>
                <a:gs pos="100000">
                  <a:srgbClr val="F78D85">
                    <a:alpha val="65000"/>
                  </a:srgbClr>
                </a:gs>
                <a:gs pos="49000">
                  <a:srgbClr val="7D82F7">
                    <a:alpha val="56000"/>
                  </a:srgbClr>
                </a:gs>
                <a:gs pos="0">
                  <a:srgbClr val="B3F6BA">
                    <a:alpha val="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miter lim="800000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525308" y="776357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497679-F230-4922-AC60-2D53B1EE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1628691"/>
            <a:ext cx="6972300" cy="4826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7A51A9-8C29-4F4E-A25D-88008475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1" y="1628691"/>
            <a:ext cx="7127912" cy="49337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4BF7F3-4128-4178-BCD2-218ABCC0E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71" y="1628691"/>
            <a:ext cx="7127912" cy="49337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09FB53-1FE7-4482-8F17-0D69E395B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70" y="1628691"/>
            <a:ext cx="7127913" cy="49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C0D5AFB3-FEED-49C3-B34E-26B9AD7E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123878"/>
              </p:ext>
            </p:extLst>
          </p:nvPr>
        </p:nvGraphicFramePr>
        <p:xfrm>
          <a:off x="455464" y="924034"/>
          <a:ext cx="11281071" cy="431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B507D9-4668-4143-8E35-D36E5718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C09E5-4C23-4281-BED0-9AB5D8D7CAF5}"/>
              </a:ext>
            </a:extLst>
          </p:cNvPr>
          <p:cNvSpPr txBox="1"/>
          <p:nvPr/>
        </p:nvSpPr>
        <p:spPr>
          <a:xfrm>
            <a:off x="414501" y="4396711"/>
            <a:ext cx="15247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ADB9CA"/>
                </a:solidFill>
                <a:latin typeface="+mj-ea"/>
                <a:ea typeface="+mj-ea"/>
              </a:rPr>
              <a:t>리소스 </a:t>
            </a:r>
            <a:r>
              <a:rPr lang="ko-KR" altLang="en-US" sz="1200" b="1" dirty="0" err="1">
                <a:solidFill>
                  <a:srgbClr val="ADB9CA"/>
                </a:solidFill>
                <a:latin typeface="+mj-ea"/>
                <a:ea typeface="+mj-ea"/>
              </a:rPr>
              <a:t>서칭</a:t>
            </a:r>
            <a:endParaRPr lang="en-US" altLang="ko-KR" sz="1200" b="1" dirty="0">
              <a:solidFill>
                <a:srgbClr val="ADB9CA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rgbClr val="ADB9CA"/>
                </a:solidFill>
                <a:latin typeface="+mj-ea"/>
                <a:ea typeface="+mj-ea"/>
              </a:rPr>
              <a:t>로고 </a:t>
            </a:r>
            <a:r>
              <a:rPr lang="ko-KR" altLang="en-US" sz="1200" b="1" dirty="0" err="1">
                <a:solidFill>
                  <a:srgbClr val="ADB9CA"/>
                </a:solidFill>
                <a:latin typeface="+mj-ea"/>
                <a:ea typeface="+mj-ea"/>
              </a:rPr>
              <a:t>스테이트</a:t>
            </a:r>
            <a:r>
              <a:rPr lang="ko-KR" altLang="en-US" sz="1200" b="1" dirty="0">
                <a:solidFill>
                  <a:srgbClr val="ADB9CA"/>
                </a:solidFill>
                <a:latin typeface="+mj-ea"/>
                <a:ea typeface="+mj-ea"/>
              </a:rPr>
              <a:t> 제작</a:t>
            </a:r>
            <a:endParaRPr lang="en-US" altLang="ko-KR" sz="1200" b="1" dirty="0">
              <a:solidFill>
                <a:srgbClr val="ADB9CA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음향 리소스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0069A-DE51-4A8D-962F-5821AD0D7A3D}"/>
              </a:ext>
            </a:extLst>
          </p:cNvPr>
          <p:cNvSpPr txBox="1"/>
          <p:nvPr/>
        </p:nvSpPr>
        <p:spPr>
          <a:xfrm>
            <a:off x="1518526" y="1563585"/>
            <a:ext cx="209544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AAD8C1"/>
                </a:solidFill>
              </a:rPr>
              <a:t>게임 </a:t>
            </a:r>
            <a:r>
              <a:rPr lang="ko-KR" altLang="en-US" sz="1200" b="1" dirty="0" err="1">
                <a:solidFill>
                  <a:srgbClr val="AAD8C1"/>
                </a:solidFill>
              </a:rPr>
              <a:t>스테이트</a:t>
            </a:r>
            <a:r>
              <a:rPr lang="ko-KR" altLang="en-US" sz="1200" b="1" dirty="0">
                <a:solidFill>
                  <a:srgbClr val="AAD8C1"/>
                </a:solidFill>
              </a:rPr>
              <a:t> 맵 제작</a:t>
            </a:r>
            <a:endParaRPr lang="en-US" altLang="ko-KR" sz="1200" b="1" dirty="0">
              <a:solidFill>
                <a:srgbClr val="AAD8C1"/>
              </a:solidFill>
            </a:endParaRPr>
          </a:p>
          <a:p>
            <a:r>
              <a:rPr lang="ko-KR" altLang="en-US" sz="1200" b="1" dirty="0">
                <a:solidFill>
                  <a:srgbClr val="AAD8C1"/>
                </a:solidFill>
              </a:rPr>
              <a:t>플레이어 이동 및 </a:t>
            </a:r>
            <a:r>
              <a:rPr lang="ko-KR" altLang="en-US" sz="1200" b="1" dirty="0" err="1">
                <a:solidFill>
                  <a:srgbClr val="AAD8C1"/>
                </a:solidFill>
              </a:rPr>
              <a:t>쉴드</a:t>
            </a:r>
            <a:r>
              <a:rPr lang="ko-KR" altLang="en-US" sz="1200" b="1" dirty="0">
                <a:solidFill>
                  <a:srgbClr val="AAD8C1"/>
                </a:solidFill>
              </a:rPr>
              <a:t> 구현</a:t>
            </a:r>
            <a:endParaRPr lang="en-US" altLang="ko-KR" sz="1200" b="1" dirty="0">
              <a:solidFill>
                <a:srgbClr val="AAD8C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맵 구도 설정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FD581-F779-4017-A835-216812807152}"/>
              </a:ext>
            </a:extLst>
          </p:cNvPr>
          <p:cNvSpPr txBox="1"/>
          <p:nvPr/>
        </p:nvSpPr>
        <p:spPr>
          <a:xfrm>
            <a:off x="3231694" y="4226491"/>
            <a:ext cx="15792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C5B4E3"/>
                </a:solidFill>
              </a:rPr>
              <a:t>게임 </a:t>
            </a:r>
            <a:r>
              <a:rPr lang="ko-KR" altLang="en-US" sz="1200" b="1" dirty="0" err="1">
                <a:solidFill>
                  <a:srgbClr val="C5B4E3"/>
                </a:solidFill>
              </a:rPr>
              <a:t>스테이트</a:t>
            </a:r>
            <a:r>
              <a:rPr lang="ko-KR" altLang="en-US" sz="1200" b="1" dirty="0">
                <a:solidFill>
                  <a:srgbClr val="C5B4E3"/>
                </a:solidFill>
              </a:rPr>
              <a:t> </a:t>
            </a:r>
            <a:endParaRPr lang="en-US" altLang="ko-KR" sz="1200" b="1" dirty="0">
              <a:solidFill>
                <a:srgbClr val="C5B4E3"/>
              </a:solidFill>
            </a:endParaRPr>
          </a:p>
          <a:p>
            <a:r>
              <a:rPr lang="ko-KR" altLang="en-US" sz="1200" b="1" dirty="0">
                <a:solidFill>
                  <a:srgbClr val="C5B4E3"/>
                </a:solidFill>
              </a:rPr>
              <a:t>몬스터 배치 및 공격</a:t>
            </a:r>
            <a:endParaRPr lang="en-US" altLang="ko-KR" sz="1200" b="1" dirty="0">
              <a:solidFill>
                <a:srgbClr val="C5B4E3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몬스터 배치 설정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몬스터 타입 추가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D5F50-4539-42E1-9CF6-2A4C3D33BF14}"/>
              </a:ext>
            </a:extLst>
          </p:cNvPr>
          <p:cNvSpPr txBox="1"/>
          <p:nvPr/>
        </p:nvSpPr>
        <p:spPr>
          <a:xfrm>
            <a:off x="4624125" y="1655918"/>
            <a:ext cx="15247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A3A6F9"/>
                </a:solidFill>
              </a:rPr>
              <a:t>플레이어 반격 구현</a:t>
            </a:r>
            <a:endParaRPr lang="en-US" altLang="ko-KR" sz="1200" b="1" dirty="0">
              <a:solidFill>
                <a:srgbClr val="A3A6F9"/>
              </a:solidFill>
            </a:endParaRPr>
          </a:p>
          <a:p>
            <a:r>
              <a:rPr lang="ko-KR" altLang="en-US" sz="1200" b="1" dirty="0">
                <a:solidFill>
                  <a:srgbClr val="A3A6F9"/>
                </a:solidFill>
              </a:rPr>
              <a:t>충돌 처리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20EA2-4503-41EF-A79C-CF7F69EB1E06}"/>
              </a:ext>
            </a:extLst>
          </p:cNvPr>
          <p:cNvSpPr txBox="1"/>
          <p:nvPr/>
        </p:nvSpPr>
        <p:spPr>
          <a:xfrm>
            <a:off x="5871030" y="4411157"/>
            <a:ext cx="19864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 err="1">
                <a:solidFill>
                  <a:srgbClr val="7D82F7"/>
                </a:solidFill>
              </a:rPr>
              <a:t>게임스테이트</a:t>
            </a:r>
            <a:r>
              <a:rPr lang="ko-KR" altLang="en-US" sz="1200" b="1" dirty="0">
                <a:solidFill>
                  <a:srgbClr val="7D82F7"/>
                </a:solidFill>
              </a:rPr>
              <a:t> 이펙트 구현</a:t>
            </a:r>
            <a:endParaRPr lang="en-US" altLang="ko-KR" sz="1200" b="1" dirty="0">
              <a:solidFill>
                <a:srgbClr val="7D82F7"/>
              </a:solidFill>
            </a:endParaRPr>
          </a:p>
          <a:p>
            <a:r>
              <a:rPr lang="ko-KR" altLang="en-US" sz="1200" b="1" dirty="0">
                <a:solidFill>
                  <a:srgbClr val="7D82F7"/>
                </a:solidFill>
              </a:rPr>
              <a:t>타이머 기능 구현</a:t>
            </a:r>
            <a:endParaRPr lang="en-US" altLang="ko-KR" sz="1200" b="1" dirty="0">
              <a:solidFill>
                <a:srgbClr val="7D82F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1213B-6AF1-4CBB-849A-004FEF2B1BBA}"/>
              </a:ext>
            </a:extLst>
          </p:cNvPr>
          <p:cNvSpPr txBox="1"/>
          <p:nvPr/>
        </p:nvSpPr>
        <p:spPr>
          <a:xfrm>
            <a:off x="7248192" y="1563585"/>
            <a:ext cx="15247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7D82F7"/>
                </a:solidFill>
              </a:rPr>
              <a:t>랭킹 </a:t>
            </a:r>
            <a:r>
              <a:rPr lang="ko-KR" altLang="en-US" sz="1200" b="1" dirty="0" err="1">
                <a:solidFill>
                  <a:srgbClr val="7D82F7"/>
                </a:solidFill>
              </a:rPr>
              <a:t>스테이트</a:t>
            </a:r>
            <a:endParaRPr lang="en-US" altLang="ko-KR" sz="1200" b="1" dirty="0">
              <a:solidFill>
                <a:srgbClr val="7D82F7"/>
              </a:solidFill>
            </a:endParaRPr>
          </a:p>
          <a:p>
            <a:r>
              <a:rPr lang="ko-KR" altLang="en-US" sz="1200" b="1" dirty="0">
                <a:solidFill>
                  <a:srgbClr val="7D82F7"/>
                </a:solidFill>
              </a:rPr>
              <a:t>메인 </a:t>
            </a:r>
            <a:r>
              <a:rPr lang="ko-KR" altLang="en-US" sz="1200" b="1" dirty="0" err="1">
                <a:solidFill>
                  <a:srgbClr val="7D82F7"/>
                </a:solidFill>
              </a:rPr>
              <a:t>스테이트</a:t>
            </a:r>
            <a:r>
              <a:rPr lang="ko-KR" altLang="en-US" sz="1200" b="1" dirty="0">
                <a:solidFill>
                  <a:srgbClr val="7D82F7"/>
                </a:solidFill>
              </a:rPr>
              <a:t> 구현</a:t>
            </a:r>
            <a:endParaRPr lang="en-US" altLang="ko-KR" sz="1200" b="1" dirty="0">
              <a:solidFill>
                <a:srgbClr val="7D82F7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랭킹 </a:t>
            </a:r>
            <a:r>
              <a:rPr lang="ko-KR" altLang="en-US" sz="1200" b="1" dirty="0" err="1">
                <a:solidFill>
                  <a:srgbClr val="FF0000"/>
                </a:solidFill>
              </a:rPr>
              <a:t>스테이트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FCE95-3A45-4275-A60B-B12D8634C8A8}"/>
              </a:ext>
            </a:extLst>
          </p:cNvPr>
          <p:cNvSpPr txBox="1"/>
          <p:nvPr/>
        </p:nvSpPr>
        <p:spPr>
          <a:xfrm>
            <a:off x="10107708" y="1748251"/>
            <a:ext cx="14253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7D82F7"/>
                </a:solidFill>
              </a:rPr>
              <a:t>오류 검출 및 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65383-CA36-4157-A587-8FD98992E5D4}"/>
              </a:ext>
            </a:extLst>
          </p:cNvPr>
          <p:cNvSpPr txBox="1"/>
          <p:nvPr/>
        </p:nvSpPr>
        <p:spPr>
          <a:xfrm>
            <a:off x="8824862" y="4503490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rgbClr val="ADB9CA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b="1" dirty="0">
                <a:solidFill>
                  <a:srgbClr val="7D82F7"/>
                </a:solidFill>
              </a:rPr>
              <a:t>게임 음향 구현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7AF868-52C0-48C6-94FE-DD0560D7B9C6}"/>
              </a:ext>
            </a:extLst>
          </p:cNvPr>
          <p:cNvCxnSpPr>
            <a:cxnSpLocks/>
          </p:cNvCxnSpPr>
          <p:nvPr/>
        </p:nvCxnSpPr>
        <p:spPr>
          <a:xfrm>
            <a:off x="1174087" y="3522846"/>
            <a:ext cx="0" cy="765201"/>
          </a:xfrm>
          <a:prstGeom prst="straightConnector1">
            <a:avLst/>
          </a:prstGeom>
          <a:ln w="9525">
            <a:solidFill>
              <a:srgbClr val="ADB9CA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6D77AA3-8706-4423-AF42-D5465F3E7F61}"/>
              </a:ext>
            </a:extLst>
          </p:cNvPr>
          <p:cNvCxnSpPr>
            <a:cxnSpLocks/>
          </p:cNvCxnSpPr>
          <p:nvPr/>
        </p:nvCxnSpPr>
        <p:spPr>
          <a:xfrm>
            <a:off x="4021324" y="3522846"/>
            <a:ext cx="0" cy="765201"/>
          </a:xfrm>
          <a:prstGeom prst="straightConnector1">
            <a:avLst/>
          </a:prstGeom>
          <a:ln w="9525">
            <a:solidFill>
              <a:srgbClr val="C5B4E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C7FD11-901F-4A8B-BE53-BFE0DB0D5688}"/>
              </a:ext>
            </a:extLst>
          </p:cNvPr>
          <p:cNvCxnSpPr>
            <a:cxnSpLocks/>
          </p:cNvCxnSpPr>
          <p:nvPr/>
        </p:nvCxnSpPr>
        <p:spPr>
          <a:xfrm>
            <a:off x="6864245" y="3522846"/>
            <a:ext cx="0" cy="765201"/>
          </a:xfrm>
          <a:prstGeom prst="straightConnector1">
            <a:avLst/>
          </a:prstGeom>
          <a:ln w="9525">
            <a:solidFill>
              <a:srgbClr val="93B1DE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BCF383-C26C-488B-B546-8DC87DBA617F}"/>
              </a:ext>
            </a:extLst>
          </p:cNvPr>
          <p:cNvCxnSpPr>
            <a:cxnSpLocks/>
          </p:cNvCxnSpPr>
          <p:nvPr/>
        </p:nvCxnSpPr>
        <p:spPr>
          <a:xfrm>
            <a:off x="9433356" y="3522846"/>
            <a:ext cx="0" cy="765201"/>
          </a:xfrm>
          <a:prstGeom prst="straightConnector1">
            <a:avLst/>
          </a:prstGeom>
          <a:ln w="9525">
            <a:solidFill>
              <a:srgbClr val="999CF9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25FBBA-F142-41B3-ADB2-60BA06FFD001}"/>
              </a:ext>
            </a:extLst>
          </p:cNvPr>
          <p:cNvCxnSpPr>
            <a:cxnSpLocks/>
          </p:cNvCxnSpPr>
          <p:nvPr/>
        </p:nvCxnSpPr>
        <p:spPr>
          <a:xfrm rot="10800000">
            <a:off x="2566244" y="2282584"/>
            <a:ext cx="0" cy="431935"/>
          </a:xfrm>
          <a:prstGeom prst="straightConnector1">
            <a:avLst/>
          </a:prstGeom>
          <a:ln w="9525">
            <a:solidFill>
              <a:srgbClr val="BBDFDC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584681-9DB0-4593-91EC-9F49233F0EEB}"/>
              </a:ext>
            </a:extLst>
          </p:cNvPr>
          <p:cNvCxnSpPr>
            <a:cxnSpLocks/>
          </p:cNvCxnSpPr>
          <p:nvPr/>
        </p:nvCxnSpPr>
        <p:spPr>
          <a:xfrm rot="10800000">
            <a:off x="5386510" y="2282584"/>
            <a:ext cx="0" cy="431935"/>
          </a:xfrm>
          <a:prstGeom prst="straightConnector1">
            <a:avLst/>
          </a:prstGeom>
          <a:ln w="9525">
            <a:solidFill>
              <a:srgbClr val="A2BCE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98D49EA-65BD-455C-B186-8C86BF9AA60A}"/>
              </a:ext>
            </a:extLst>
          </p:cNvPr>
          <p:cNvCxnSpPr>
            <a:cxnSpLocks/>
          </p:cNvCxnSpPr>
          <p:nvPr/>
        </p:nvCxnSpPr>
        <p:spPr>
          <a:xfrm rot="10800000">
            <a:off x="8010576" y="2282584"/>
            <a:ext cx="0" cy="431935"/>
          </a:xfrm>
          <a:prstGeom prst="straightConnector1">
            <a:avLst/>
          </a:prstGeom>
          <a:ln w="9525">
            <a:solidFill>
              <a:srgbClr val="C4C7FB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31F52A-B158-4D71-9309-2955C6D34009}"/>
              </a:ext>
            </a:extLst>
          </p:cNvPr>
          <p:cNvCxnSpPr>
            <a:cxnSpLocks/>
          </p:cNvCxnSpPr>
          <p:nvPr/>
        </p:nvCxnSpPr>
        <p:spPr>
          <a:xfrm rot="10800000">
            <a:off x="10820400" y="2282584"/>
            <a:ext cx="0" cy="431935"/>
          </a:xfrm>
          <a:prstGeom prst="straightConnector1">
            <a:avLst/>
          </a:prstGeom>
          <a:ln w="9525">
            <a:solidFill>
              <a:srgbClr val="7D82F7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5">
            <a:extLst>
              <a:ext uri="{FF2B5EF4-FFF2-40B4-BE49-F238E27FC236}">
                <a16:creationId xmlns:a16="http://schemas.microsoft.com/office/drawing/2014/main" id="{340DDBED-16AD-471F-A43B-89A986E4D809}"/>
              </a:ext>
            </a:extLst>
          </p:cNvPr>
          <p:cNvSpPr txBox="1">
            <a:spLocks/>
          </p:cNvSpPr>
          <p:nvPr/>
        </p:nvSpPr>
        <p:spPr>
          <a:xfrm>
            <a:off x="84965" y="491255"/>
            <a:ext cx="5042206" cy="402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주차 별 개발 진행 상황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90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4511AD-0CB7-424C-A865-B4372459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05CCCB-AD4A-4284-AD3B-A7FD0946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05" y="975349"/>
            <a:ext cx="4906496" cy="4511720"/>
          </a:xfrm>
          <a:prstGeom prst="rect">
            <a:avLst/>
          </a:prstGeom>
        </p:spPr>
      </p:pic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747A34FC-A312-4B26-86BC-35793BA30D86}"/>
              </a:ext>
            </a:extLst>
          </p:cNvPr>
          <p:cNvSpPr txBox="1">
            <a:spLocks/>
          </p:cNvSpPr>
          <p:nvPr/>
        </p:nvSpPr>
        <p:spPr>
          <a:xfrm>
            <a:off x="84965" y="491255"/>
            <a:ext cx="5042206" cy="402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Git Commits</a:t>
            </a:r>
            <a:endParaRPr lang="ko-KR" altLang="en-US" dirty="0"/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16CAF242-55A0-4AF0-9039-E596699B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21339"/>
              </p:ext>
            </p:extLst>
          </p:nvPr>
        </p:nvGraphicFramePr>
        <p:xfrm>
          <a:off x="2949388" y="1102659"/>
          <a:ext cx="2931460" cy="362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730">
                  <a:extLst>
                    <a:ext uri="{9D8B030D-6E8A-4147-A177-3AD203B41FA5}">
                      <a16:colId xmlns:a16="http://schemas.microsoft.com/office/drawing/2014/main" val="902642313"/>
                    </a:ext>
                  </a:extLst>
                </a:gridCol>
                <a:gridCol w="1465730">
                  <a:extLst>
                    <a:ext uri="{9D8B030D-6E8A-4147-A177-3AD203B41FA5}">
                      <a16:colId xmlns:a16="http://schemas.microsoft.com/office/drawing/2014/main" val="3489194810"/>
                    </a:ext>
                  </a:extLst>
                </a:gridCol>
              </a:tblGrid>
              <a:tr h="436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Commits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5604"/>
                  </a:ext>
                </a:extLst>
              </a:tr>
              <a:tr h="53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69721"/>
                  </a:ext>
                </a:extLst>
              </a:tr>
              <a:tr h="53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581038"/>
                  </a:ext>
                </a:extLst>
              </a:tr>
              <a:tr h="53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43507"/>
                  </a:ext>
                </a:extLst>
              </a:tr>
              <a:tr h="53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00524"/>
                  </a:ext>
                </a:extLst>
              </a:tr>
              <a:tr h="53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55379"/>
                  </a:ext>
                </a:extLst>
              </a:tr>
              <a:tr h="530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58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9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053FEB-48A2-448D-9133-CC5B10FD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375-A628-472C-80A9-91B126A5FC9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91B36FF-B5B2-437F-8DFF-E8D9D107F03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779" y="462680"/>
            <a:ext cx="3507692" cy="3416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Game Object in Game State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68983-3B93-428F-85C0-D6E4CCF36F14}"/>
              </a:ext>
            </a:extLst>
          </p:cNvPr>
          <p:cNvSpPr txBox="1"/>
          <p:nvPr/>
        </p:nvSpPr>
        <p:spPr>
          <a:xfrm>
            <a:off x="2108097" y="1390772"/>
            <a:ext cx="99494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구성정보 및 주요 코드</a:t>
            </a:r>
          </a:p>
          <a:p>
            <a:r>
              <a:rPr lang="ko-KR" altLang="en-US" dirty="0"/>
              <a:t>  -</a:t>
            </a:r>
            <a:r>
              <a:rPr lang="ko-KR" altLang="en-US" dirty="0" err="1"/>
              <a:t>Player</a:t>
            </a:r>
            <a:r>
              <a:rPr lang="ko-KR" altLang="en-US" dirty="0"/>
              <a:t>		-- 캐릭터 움직임, </a:t>
            </a:r>
            <a:r>
              <a:rPr lang="ko-KR" altLang="en-US" dirty="0" err="1"/>
              <a:t>쉴드</a:t>
            </a:r>
            <a:r>
              <a:rPr lang="ko-KR" altLang="en-US" dirty="0"/>
              <a:t> 사용 , 반격 기능</a:t>
            </a:r>
            <a:endParaRPr lang="en-US" altLang="ko-KR" dirty="0"/>
          </a:p>
          <a:p>
            <a:r>
              <a:rPr lang="en-US" altLang="ko-KR" dirty="0"/>
              <a:t>					    </a:t>
            </a:r>
            <a:r>
              <a:rPr lang="ko-KR" altLang="en-US" sz="1000" dirty="0" err="1"/>
              <a:t>쉴드</a:t>
            </a:r>
            <a:r>
              <a:rPr lang="ko-KR" altLang="en-US" sz="1000" dirty="0"/>
              <a:t> 상태 체크 함수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쉴드</a:t>
            </a:r>
            <a:r>
              <a:rPr lang="ko-KR" altLang="en-US" sz="1000" dirty="0"/>
              <a:t> 상태에 따른 카운터 공격 기능 함수</a:t>
            </a:r>
          </a:p>
          <a:p>
            <a:r>
              <a:rPr lang="ko-KR" altLang="en-US" dirty="0"/>
              <a:t>  -</a:t>
            </a:r>
            <a:r>
              <a:rPr lang="ko-KR" altLang="en-US" dirty="0" err="1"/>
              <a:t>Enemy</a:t>
            </a:r>
            <a:r>
              <a:rPr lang="ko-KR" altLang="en-US" dirty="0"/>
              <a:t>	-- 몬스터의 움직임, 사정거리 내 플레이어 진입 시 공격 기능</a:t>
            </a:r>
            <a:endParaRPr lang="en-US" altLang="ko-KR" dirty="0"/>
          </a:p>
          <a:p>
            <a:r>
              <a:rPr lang="en-US" altLang="ko-KR" dirty="0"/>
              <a:t>					</a:t>
            </a:r>
            <a:r>
              <a:rPr lang="ko-KR" altLang="en-US" sz="900" dirty="0"/>
              <a:t>플레이어 탐색 함수</a:t>
            </a:r>
            <a:r>
              <a:rPr lang="en-US" altLang="ko-KR" sz="900" dirty="0"/>
              <a:t>, </a:t>
            </a:r>
            <a:r>
              <a:rPr lang="ko-KR" altLang="en-US" sz="900" dirty="0"/>
              <a:t>플레이어 탐색에 따른 몬스터 공격 함수 </a:t>
            </a:r>
            <a:endParaRPr lang="ko-KR" altLang="en-US" dirty="0"/>
          </a:p>
          <a:p>
            <a:r>
              <a:rPr lang="ko-KR" altLang="en-US" dirty="0"/>
              <a:t>  -</a:t>
            </a:r>
            <a:r>
              <a:rPr lang="ko-KR" altLang="en-US" dirty="0" err="1"/>
              <a:t>Enemy_bullet</a:t>
            </a:r>
            <a:r>
              <a:rPr lang="ko-KR" altLang="en-US" dirty="0"/>
              <a:t>   -- 캐릭터 좌표를 기점으로 몬스터의 특성에 따른 공격 기능</a:t>
            </a:r>
            <a:endParaRPr lang="en-US" altLang="ko-KR" dirty="0"/>
          </a:p>
          <a:p>
            <a:r>
              <a:rPr lang="en-US" altLang="ko-KR" dirty="0"/>
              <a:t>				    </a:t>
            </a:r>
            <a:r>
              <a:rPr lang="en-US" altLang="ko-KR" sz="1000" dirty="0"/>
              <a:t>Enemy </a:t>
            </a:r>
            <a:r>
              <a:rPr lang="ko-KR" altLang="en-US" sz="1000" dirty="0"/>
              <a:t>함수로 부터 </a:t>
            </a:r>
            <a:r>
              <a:rPr lang="en-US" altLang="ko-KR" sz="1000" dirty="0"/>
              <a:t>type</a:t>
            </a:r>
            <a:r>
              <a:rPr lang="ko-KR" altLang="en-US" sz="1000" dirty="0"/>
              <a:t>값을 받아와 몬스터 종류에 따른 공격 타입이 변경 </a:t>
            </a:r>
            <a:endParaRPr lang="en-US" altLang="ko-KR" sz="1000" dirty="0"/>
          </a:p>
          <a:p>
            <a:r>
              <a:rPr lang="ko-KR" altLang="en-US" dirty="0"/>
              <a:t>  -</a:t>
            </a:r>
            <a:r>
              <a:rPr lang="ko-KR" altLang="en-US" dirty="0" err="1"/>
              <a:t>Player_bullet</a:t>
            </a:r>
            <a:r>
              <a:rPr lang="ko-KR" altLang="en-US" dirty="0"/>
              <a:t>	-- 마우스 좌표를 기점으로 최근에 받은 공격 타입을 기반으로 반격 기능</a:t>
            </a:r>
            <a:endParaRPr lang="en-US" altLang="ko-KR" dirty="0"/>
          </a:p>
          <a:p>
            <a:r>
              <a:rPr lang="en-US" altLang="ko-KR" dirty="0"/>
              <a:t>				    </a:t>
            </a:r>
            <a:r>
              <a:rPr lang="ko-KR" altLang="en-US" sz="1000" dirty="0"/>
              <a:t>공격받은 </a:t>
            </a:r>
            <a:r>
              <a:rPr lang="en-US" altLang="ko-KR" sz="1000" dirty="0"/>
              <a:t>Enemy</a:t>
            </a:r>
            <a:r>
              <a:rPr lang="ko-KR" altLang="en-US" sz="1000" dirty="0"/>
              <a:t>로 부터 </a:t>
            </a:r>
            <a:r>
              <a:rPr lang="en-US" altLang="ko-KR" sz="1000" dirty="0"/>
              <a:t>type</a:t>
            </a:r>
            <a:r>
              <a:rPr lang="ko-KR" altLang="en-US" sz="1000" dirty="0"/>
              <a:t>값을 받아와 플레이어 공격 타입 결정</a:t>
            </a:r>
            <a:endParaRPr lang="ko-KR" altLang="en-US" dirty="0"/>
          </a:p>
          <a:p>
            <a:r>
              <a:rPr lang="ko-KR" altLang="en-US" dirty="0"/>
              <a:t>  -</a:t>
            </a:r>
            <a:r>
              <a:rPr lang="ko-KR" altLang="en-US" dirty="0" err="1"/>
              <a:t>Platform</a:t>
            </a:r>
            <a:r>
              <a:rPr lang="ko-KR" altLang="en-US" dirty="0"/>
              <a:t>	-- 몬스터나 플레이어가 위치 가능한 발판 구성</a:t>
            </a:r>
            <a:endParaRPr lang="en-US" altLang="ko-KR" dirty="0"/>
          </a:p>
          <a:p>
            <a:r>
              <a:rPr lang="ko-KR" altLang="en-US" dirty="0"/>
              <a:t>                                                 </a:t>
            </a:r>
            <a:r>
              <a:rPr lang="en-US" altLang="ko-KR" sz="900" dirty="0"/>
              <a:t>game state</a:t>
            </a:r>
            <a:r>
              <a:rPr lang="ko-KR" altLang="en-US" sz="900" dirty="0"/>
              <a:t>에서 </a:t>
            </a:r>
            <a:r>
              <a:rPr lang="en-US" altLang="ko-KR" sz="900" dirty="0"/>
              <a:t>setting</a:t>
            </a:r>
            <a:r>
              <a:rPr lang="ko-KR" altLang="en-US" sz="900" dirty="0"/>
              <a:t> 파일에 있는 발판들의 </a:t>
            </a:r>
            <a:r>
              <a:rPr lang="en-US" altLang="ko-KR" sz="900" dirty="0" err="1"/>
              <a:t>x,y</a:t>
            </a:r>
            <a:r>
              <a:rPr lang="ko-KR" altLang="en-US" sz="900" dirty="0"/>
              <a:t> 좌표와 단계 별 맵 변화를 위환 </a:t>
            </a:r>
            <a:r>
              <a:rPr lang="en-US" altLang="ko-KR" sz="900" dirty="0"/>
              <a:t>count </a:t>
            </a:r>
            <a:r>
              <a:rPr lang="ko-KR" altLang="en-US" sz="900" dirty="0"/>
              <a:t>값 삽입</a:t>
            </a:r>
            <a:endParaRPr lang="ko-KR" altLang="en-US" dirty="0"/>
          </a:p>
          <a:p>
            <a:r>
              <a:rPr lang="ko-KR" altLang="en-US" dirty="0"/>
              <a:t>  -</a:t>
            </a:r>
            <a:r>
              <a:rPr lang="ko-KR" altLang="en-US" dirty="0" err="1"/>
              <a:t>Background</a:t>
            </a:r>
            <a:r>
              <a:rPr lang="ko-KR" altLang="en-US" dirty="0"/>
              <a:t>	-- </a:t>
            </a:r>
            <a:r>
              <a:rPr lang="ko-KR" altLang="en-US" dirty="0" err="1"/>
              <a:t>배경이미지</a:t>
            </a:r>
            <a:r>
              <a:rPr lang="ko-KR" altLang="en-US" dirty="0"/>
              <a:t> 삽입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A3F06E-DE86-40B0-896B-B0F1D9B7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471" y="2551584"/>
            <a:ext cx="131781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find_player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8F390DF-D277-42BD-8443-6DB502DE0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283" y="2551584"/>
            <a:ext cx="869576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4D55A44C-A456-49D2-8586-B897E52E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94" y="2027522"/>
            <a:ext cx="1326776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attack_count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7B455BB-8327-4E60-9EA2-6A103D2F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471" y="2027522"/>
            <a:ext cx="135852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checkShiled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EC313A6-C8A5-4A56-9D91-8EFF5036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471" y="3118524"/>
            <a:ext cx="1371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40A0304-6E30-46A1-8117-9164D21EF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471" y="3685464"/>
            <a:ext cx="173018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dir):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6BBDDCE-1ECB-4BE5-AAEE-54758508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471" y="4199893"/>
            <a:ext cx="165847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y):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3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7">
      <a:majorFont>
        <a:latin typeface="나눔스퀘어OTF ExtraBold"/>
        <a:ea typeface="나눔스퀘어OTF ExtraBold"/>
        <a:cs typeface=""/>
      </a:majorFont>
      <a:minorFont>
        <a:latin typeface="나눔스퀘어OTF"/>
        <a:ea typeface="나눔스퀘어OTF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B394B"/>
        </a:solidFill>
        <a:ln>
          <a:noFill/>
        </a:ln>
      </a:spPr>
      <a:bodyPr rtlCol="0" anchor="ctr"/>
      <a:lstStyle>
        <a:defPPr algn="ctr">
          <a:defRPr sz="13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200" dirty="0" smtClean="0">
            <a:solidFill>
              <a:srgbClr val="2B394B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352</Words>
  <Application>Microsoft Office PowerPoint</Application>
  <PresentationFormat>와이드스크린</PresentationFormat>
  <Paragraphs>75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나눔스퀘어OTF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강상준(2016182001)</dc:creator>
  <cp:lastModifiedBy>강상준(2016182001)</cp:lastModifiedBy>
  <cp:revision>21</cp:revision>
  <dcterms:created xsi:type="dcterms:W3CDTF">2020-10-07T15:19:44Z</dcterms:created>
  <dcterms:modified xsi:type="dcterms:W3CDTF">2020-11-23T11:45:09Z</dcterms:modified>
</cp:coreProperties>
</file>