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37" r:id="rId2"/>
    <p:sldId id="338" r:id="rId3"/>
    <p:sldId id="281" r:id="rId4"/>
    <p:sldId id="339" r:id="rId5"/>
    <p:sldId id="340" r:id="rId6"/>
    <p:sldId id="341" r:id="rId7"/>
    <p:sldId id="342" r:id="rId8"/>
    <p:sldId id="352" r:id="rId9"/>
    <p:sldId id="354" r:id="rId10"/>
    <p:sldId id="350" r:id="rId11"/>
    <p:sldId id="353" r:id="rId12"/>
    <p:sldId id="347" r:id="rId13"/>
    <p:sldId id="356" r:id="rId14"/>
    <p:sldId id="35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상준(2016182001)" initials="강" lastIdx="2" clrIdx="0">
    <p:extLst>
      <p:ext uri="{19B8F6BF-5375-455C-9EA6-DF929625EA0E}">
        <p15:presenceInfo xmlns:p15="http://schemas.microsoft.com/office/powerpoint/2012/main" userId="강상준(2016182001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7FB"/>
    <a:srgbClr val="7D82F7"/>
    <a:srgbClr val="FFFFFF"/>
    <a:srgbClr val="A2BCE3"/>
    <a:srgbClr val="BBDFDC"/>
    <a:srgbClr val="999CF9"/>
    <a:srgbClr val="93B1DE"/>
    <a:srgbClr val="C5B4E3"/>
    <a:srgbClr val="ADB9CA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000" autoAdjust="0"/>
  </p:normalViewPr>
  <p:slideViewPr>
    <p:cSldViewPr snapToGrid="0">
      <p:cViewPr varScale="1">
        <p:scale>
          <a:sx n="101" d="100"/>
          <a:sy n="101" d="100"/>
        </p:scale>
        <p:origin x="138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49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6A2E-7230-493A-B8C6-04EE20F416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D8AFCEB-C5DE-444D-BD67-F4173877476A}">
      <dgm:prSet phldrT="[텍스트]" custT="1"/>
      <dgm:spPr>
        <a:solidFill>
          <a:srgbClr val="ADB9CA"/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01. </a:t>
          </a:r>
          <a:endParaRPr lang="ko-KR" altLang="en-US" sz="2800" dirty="0">
            <a:latin typeface="+mj-ea"/>
            <a:ea typeface="+mj-ea"/>
          </a:endParaRPr>
        </a:p>
      </dgm:t>
    </dgm:pt>
    <dgm:pt modelId="{1732B59F-0702-49FF-A09B-88600E0DB4C5}" type="parTrans" cxnId="{3CDA49A0-638F-4CFF-A53F-AE9B4C9FEF2C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FFEC7AE-42F5-4400-B823-8FD7BE368131}" type="sibTrans" cxnId="{3CDA49A0-638F-4CFF-A53F-AE9B4C9FEF2C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767308C-0557-4CED-897E-6B476E0AF078}">
      <dgm:prSet phldrT="[텍스트]" custT="1"/>
      <dgm:spPr>
        <a:solidFill>
          <a:srgbClr val="BBDFDC"/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02. </a:t>
          </a:r>
          <a:endParaRPr lang="ko-KR" altLang="en-US" sz="2800" dirty="0">
            <a:latin typeface="+mj-ea"/>
            <a:ea typeface="+mj-ea"/>
          </a:endParaRPr>
        </a:p>
      </dgm:t>
    </dgm:pt>
    <dgm:pt modelId="{A9E5499F-4FAE-4492-A9D9-FCB0C5761FD9}" type="parTrans" cxnId="{1229534F-8E96-4460-92DC-2E6149DC56AB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ADF49A3E-BE72-435F-A161-F4FFAE13657E}" type="sibTrans" cxnId="{1229534F-8E96-4460-92DC-2E6149DC56AB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7E9A4A9-74A3-4301-A6FC-1F0721063FD0}">
      <dgm:prSet phldrT="[텍스트]" custT="1"/>
      <dgm:spPr>
        <a:solidFill>
          <a:srgbClr val="C5B4E3"/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03. </a:t>
          </a:r>
          <a:endParaRPr lang="ko-KR" altLang="en-US" sz="2800" dirty="0">
            <a:latin typeface="+mj-ea"/>
            <a:ea typeface="+mj-ea"/>
          </a:endParaRPr>
        </a:p>
      </dgm:t>
    </dgm:pt>
    <dgm:pt modelId="{B3C0A0AE-FBCE-4F48-9C99-6727C3CC9387}" type="parTrans" cxnId="{A38CB163-1CC2-47DE-9343-8FE52A7D8D4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CC324BCF-2659-4167-91F7-0E9801555961}" type="sibTrans" cxnId="{A38CB163-1CC2-47DE-9343-8FE52A7D8D4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8C7B178-BD0A-42E1-A4E9-09B3C9DBDB14}">
      <dgm:prSet phldrT="[텍스트]" custT="1"/>
      <dgm:spPr>
        <a:solidFill>
          <a:srgbClr val="93B1DE">
            <a:alpha val="86000"/>
          </a:srgbClr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04. </a:t>
          </a:r>
          <a:endParaRPr lang="ko-KR" altLang="en-US" sz="2800" dirty="0">
            <a:latin typeface="+mj-ea"/>
            <a:ea typeface="+mj-ea"/>
          </a:endParaRPr>
        </a:p>
      </dgm:t>
    </dgm:pt>
    <dgm:pt modelId="{7A20DB83-06AB-4515-BD4C-DB3DEFFE5DDD}" type="parTrans" cxnId="{FDC3B73D-23D9-4950-ADE1-5504A050B5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82B83147-6719-4B38-829F-0AE7F64DEEE4}" type="sibTrans" cxnId="{FDC3B73D-23D9-4950-ADE1-5504A050B5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BD1653CB-9978-4C9E-B8BB-8C65E95435E7}">
      <dgm:prSet phldrT="[텍스트]" custT="1"/>
      <dgm:spPr>
        <a:solidFill>
          <a:srgbClr val="93B1DE"/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05.</a:t>
          </a:r>
          <a:endParaRPr lang="ko-KR" altLang="en-US" sz="2800" dirty="0">
            <a:latin typeface="+mj-ea"/>
            <a:ea typeface="+mj-ea"/>
          </a:endParaRPr>
        </a:p>
      </dgm:t>
    </dgm:pt>
    <dgm:pt modelId="{9D4C29A0-FC35-41E8-84BF-BA060BDA653A}" type="parTrans" cxnId="{EF4F3B46-3F0D-4B5F-B268-C41A7BE9CF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37CA46F-B73A-4D04-9108-2583EE6DE7E5}" type="sibTrans" cxnId="{EF4F3B46-3F0D-4B5F-B268-C41A7BE9CF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B552AC3A-E690-4E79-900E-519E7B713353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06.</a:t>
          </a:r>
          <a:endParaRPr lang="ko-KR" altLang="en-US" sz="2800" dirty="0">
            <a:latin typeface="+mj-ea"/>
            <a:ea typeface="+mj-ea"/>
          </a:endParaRPr>
        </a:p>
      </dgm:t>
    </dgm:pt>
    <dgm:pt modelId="{9FDDD2C5-A85C-4E2E-BBAB-A33DDEFE2CB5}" type="parTrans" cxnId="{3E5B39AA-8D9C-430D-98A8-282C2622AF12}">
      <dgm:prSet/>
      <dgm:spPr/>
      <dgm:t>
        <a:bodyPr/>
        <a:lstStyle/>
        <a:p>
          <a:pPr latinLnBrk="1"/>
          <a:endParaRPr lang="ko-KR" altLang="en-US"/>
        </a:p>
      </dgm:t>
    </dgm:pt>
    <dgm:pt modelId="{09BEAB74-9A88-4226-8BB5-DD85F50C83EF}" type="sibTrans" cxnId="{3E5B39AA-8D9C-430D-98A8-282C2622AF12}">
      <dgm:prSet/>
      <dgm:spPr/>
      <dgm:t>
        <a:bodyPr/>
        <a:lstStyle/>
        <a:p>
          <a:pPr latinLnBrk="1"/>
          <a:endParaRPr lang="ko-KR" altLang="en-US"/>
        </a:p>
      </dgm:t>
    </dgm:pt>
    <dgm:pt modelId="{3EED60D1-A656-48AC-A594-0BD90621FE82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07.</a:t>
          </a:r>
          <a:endParaRPr lang="ko-KR" altLang="en-US" sz="2800" dirty="0">
            <a:latin typeface="+mj-ea"/>
            <a:ea typeface="+mj-ea"/>
          </a:endParaRPr>
        </a:p>
      </dgm:t>
    </dgm:pt>
    <dgm:pt modelId="{4B83EF4F-10DA-4195-99D3-0241A6FB5080}" type="parTrans" cxnId="{824FF4FA-AE2A-443C-8ED9-D55C57A5F126}">
      <dgm:prSet/>
      <dgm:spPr/>
      <dgm:t>
        <a:bodyPr/>
        <a:lstStyle/>
        <a:p>
          <a:pPr latinLnBrk="1"/>
          <a:endParaRPr lang="ko-KR" altLang="en-US"/>
        </a:p>
      </dgm:t>
    </dgm:pt>
    <dgm:pt modelId="{DD424FA1-EAD5-40D5-B43B-4820397BF024}" type="sibTrans" cxnId="{824FF4FA-AE2A-443C-8ED9-D55C57A5F126}">
      <dgm:prSet/>
      <dgm:spPr/>
      <dgm:t>
        <a:bodyPr/>
        <a:lstStyle/>
        <a:p>
          <a:pPr latinLnBrk="1"/>
          <a:endParaRPr lang="ko-KR" altLang="en-US"/>
        </a:p>
      </dgm:t>
    </dgm:pt>
    <dgm:pt modelId="{85FBAF1D-CA51-48E0-B228-85958D424475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800" dirty="0">
              <a:latin typeface="+mj-ea"/>
              <a:ea typeface="+mj-ea"/>
            </a:rPr>
            <a:t>08.</a:t>
          </a:r>
          <a:endParaRPr lang="ko-KR" altLang="en-US" sz="2800" dirty="0">
            <a:latin typeface="+mj-ea"/>
            <a:ea typeface="+mj-ea"/>
          </a:endParaRPr>
        </a:p>
      </dgm:t>
    </dgm:pt>
    <dgm:pt modelId="{363B648E-B92C-4AFB-AEFE-8D9DDCDB8A2C}" type="parTrans" cxnId="{55992DF4-EF42-4B94-B5E3-48C888B5C5DB}">
      <dgm:prSet/>
      <dgm:spPr/>
      <dgm:t>
        <a:bodyPr/>
        <a:lstStyle/>
        <a:p>
          <a:pPr latinLnBrk="1"/>
          <a:endParaRPr lang="ko-KR" altLang="en-US"/>
        </a:p>
      </dgm:t>
    </dgm:pt>
    <dgm:pt modelId="{43DB2244-87C9-4CB7-9BEF-81BA3F65216B}" type="sibTrans" cxnId="{55992DF4-EF42-4B94-B5E3-48C888B5C5DB}">
      <dgm:prSet/>
      <dgm:spPr/>
      <dgm:t>
        <a:bodyPr/>
        <a:lstStyle/>
        <a:p>
          <a:pPr latinLnBrk="1"/>
          <a:endParaRPr lang="ko-KR" altLang="en-US"/>
        </a:p>
      </dgm:t>
    </dgm:pt>
    <dgm:pt modelId="{23671541-4D73-4660-8E53-562DCA60C181}" type="pres">
      <dgm:prSet presAssocID="{63CE6A2E-7230-493A-B8C6-04EE20F41618}" presName="Name0" presStyleCnt="0">
        <dgm:presLayoutVars>
          <dgm:dir/>
          <dgm:animLvl val="lvl"/>
          <dgm:resizeHandles val="exact"/>
        </dgm:presLayoutVars>
      </dgm:prSet>
      <dgm:spPr/>
    </dgm:pt>
    <dgm:pt modelId="{2A0F2CD6-82D3-461A-8F70-23874D6746E2}" type="pres">
      <dgm:prSet presAssocID="{AD8AFCEB-C5DE-444D-BD67-F4173877476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38398AA-58D5-4D62-9279-8894570F9F02}" type="pres">
      <dgm:prSet presAssocID="{1FFEC7AE-42F5-4400-B823-8FD7BE368131}" presName="parTxOnlySpace" presStyleCnt="0"/>
      <dgm:spPr/>
    </dgm:pt>
    <dgm:pt modelId="{3F07377D-2DD5-4F22-A962-74EEFC999E36}" type="pres">
      <dgm:prSet presAssocID="{1767308C-0557-4CED-897E-6B476E0AF07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079C590-4100-4678-9954-862244FF7235}" type="pres">
      <dgm:prSet presAssocID="{ADF49A3E-BE72-435F-A161-F4FFAE13657E}" presName="parTxOnlySpace" presStyleCnt="0"/>
      <dgm:spPr/>
    </dgm:pt>
    <dgm:pt modelId="{1F3F8C69-EE96-41C2-A40F-4050C8714885}" type="pres">
      <dgm:prSet presAssocID="{27E9A4A9-74A3-4301-A6FC-1F0721063FD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8BCEA21F-1053-49A8-BAE0-EA07C2F96D93}" type="pres">
      <dgm:prSet presAssocID="{CC324BCF-2659-4167-91F7-0E9801555961}" presName="parTxOnlySpace" presStyleCnt="0"/>
      <dgm:spPr/>
    </dgm:pt>
    <dgm:pt modelId="{365BE94A-5A09-430B-AC93-17F03362B9F4}" type="pres">
      <dgm:prSet presAssocID="{28C7B178-BD0A-42E1-A4E9-09B3C9DBDB1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A7BEFC49-5136-4E3D-A482-00512A42CD19}" type="pres">
      <dgm:prSet presAssocID="{82B83147-6719-4B38-829F-0AE7F64DEEE4}" presName="parTxOnlySpace" presStyleCnt="0"/>
      <dgm:spPr/>
    </dgm:pt>
    <dgm:pt modelId="{486BF303-EC90-4C33-9157-D724B9E6EC68}" type="pres">
      <dgm:prSet presAssocID="{BD1653CB-9978-4C9E-B8BB-8C65E95435E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FCD83671-780B-4088-85F7-34970448ED17}" type="pres">
      <dgm:prSet presAssocID="{237CA46F-B73A-4D04-9108-2583EE6DE7E5}" presName="parTxOnlySpace" presStyleCnt="0"/>
      <dgm:spPr/>
    </dgm:pt>
    <dgm:pt modelId="{B57E0FA4-5323-4B5B-B747-D41B4E4C5C8F}" type="pres">
      <dgm:prSet presAssocID="{B552AC3A-E690-4E79-900E-519E7B71335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A9F2A4BE-238D-4BC8-AB2F-213A04BB83FA}" type="pres">
      <dgm:prSet presAssocID="{09BEAB74-9A88-4226-8BB5-DD85F50C83EF}" presName="parTxOnlySpace" presStyleCnt="0"/>
      <dgm:spPr/>
    </dgm:pt>
    <dgm:pt modelId="{E33F5A62-EACC-458A-BB61-68263D09A50B}" type="pres">
      <dgm:prSet presAssocID="{3EED60D1-A656-48AC-A594-0BD90621FE82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0A56FB83-302B-42C2-8393-71315661B00B}" type="pres">
      <dgm:prSet presAssocID="{DD424FA1-EAD5-40D5-B43B-4820397BF024}" presName="parTxOnlySpace" presStyleCnt="0"/>
      <dgm:spPr/>
    </dgm:pt>
    <dgm:pt modelId="{895730FA-88C0-4199-92E1-44BB5F19250E}" type="pres">
      <dgm:prSet presAssocID="{85FBAF1D-CA51-48E0-B228-85958D4244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FF5D21-6181-411B-B5D0-6D190E360D25}" type="presOf" srcId="{63CE6A2E-7230-493A-B8C6-04EE20F41618}" destId="{23671541-4D73-4660-8E53-562DCA60C181}" srcOrd="0" destOrd="0" presId="urn:microsoft.com/office/officeart/2005/8/layout/chevron1"/>
    <dgm:cxn modelId="{7A17CC2E-8095-4643-A714-D60C16E67BC7}" type="presOf" srcId="{3EED60D1-A656-48AC-A594-0BD90621FE82}" destId="{E33F5A62-EACC-458A-BB61-68263D09A50B}" srcOrd="0" destOrd="0" presId="urn:microsoft.com/office/officeart/2005/8/layout/chevron1"/>
    <dgm:cxn modelId="{FDC3B73D-23D9-4950-ADE1-5504A050B5B4}" srcId="{63CE6A2E-7230-493A-B8C6-04EE20F41618}" destId="{28C7B178-BD0A-42E1-A4E9-09B3C9DBDB14}" srcOrd="3" destOrd="0" parTransId="{7A20DB83-06AB-4515-BD4C-DB3DEFFE5DDD}" sibTransId="{82B83147-6719-4B38-829F-0AE7F64DEEE4}"/>
    <dgm:cxn modelId="{A38CB163-1CC2-47DE-9343-8FE52A7D8D44}" srcId="{63CE6A2E-7230-493A-B8C6-04EE20F41618}" destId="{27E9A4A9-74A3-4301-A6FC-1F0721063FD0}" srcOrd="2" destOrd="0" parTransId="{B3C0A0AE-FBCE-4F48-9C99-6727C3CC9387}" sibTransId="{CC324BCF-2659-4167-91F7-0E9801555961}"/>
    <dgm:cxn modelId="{EF4F3B46-3F0D-4B5F-B268-C41A7BE9CF6A}" srcId="{63CE6A2E-7230-493A-B8C6-04EE20F41618}" destId="{BD1653CB-9978-4C9E-B8BB-8C65E95435E7}" srcOrd="4" destOrd="0" parTransId="{9D4C29A0-FC35-41E8-84BF-BA060BDA653A}" sibTransId="{237CA46F-B73A-4D04-9108-2583EE6DE7E5}"/>
    <dgm:cxn modelId="{1229534F-8E96-4460-92DC-2E6149DC56AB}" srcId="{63CE6A2E-7230-493A-B8C6-04EE20F41618}" destId="{1767308C-0557-4CED-897E-6B476E0AF078}" srcOrd="1" destOrd="0" parTransId="{A9E5499F-4FAE-4492-A9D9-FCB0C5761FD9}" sibTransId="{ADF49A3E-BE72-435F-A161-F4FFAE13657E}"/>
    <dgm:cxn modelId="{004EA353-2E23-400A-B44C-242A1F557D49}" type="presOf" srcId="{BD1653CB-9978-4C9E-B8BB-8C65E95435E7}" destId="{486BF303-EC90-4C33-9157-D724B9E6EC68}" srcOrd="0" destOrd="0" presId="urn:microsoft.com/office/officeart/2005/8/layout/chevron1"/>
    <dgm:cxn modelId="{062C9D76-EE25-4ACC-A203-BE1FF31E6DF6}" type="presOf" srcId="{B552AC3A-E690-4E79-900E-519E7B713353}" destId="{B57E0FA4-5323-4B5B-B747-D41B4E4C5C8F}" srcOrd="0" destOrd="0" presId="urn:microsoft.com/office/officeart/2005/8/layout/chevron1"/>
    <dgm:cxn modelId="{1E98195A-DA67-4863-8C52-CEB8FD0FB3E8}" type="presOf" srcId="{85FBAF1D-CA51-48E0-B228-85958D424475}" destId="{895730FA-88C0-4199-92E1-44BB5F19250E}" srcOrd="0" destOrd="0" presId="urn:microsoft.com/office/officeart/2005/8/layout/chevron1"/>
    <dgm:cxn modelId="{9998058A-D1AE-4F56-B2D7-86E0B2B34425}" type="presOf" srcId="{27E9A4A9-74A3-4301-A6FC-1F0721063FD0}" destId="{1F3F8C69-EE96-41C2-A40F-4050C8714885}" srcOrd="0" destOrd="0" presId="urn:microsoft.com/office/officeart/2005/8/layout/chevron1"/>
    <dgm:cxn modelId="{76D7819D-7F6F-4FEA-B7C5-B1AC56ADA2F2}" type="presOf" srcId="{1767308C-0557-4CED-897E-6B476E0AF078}" destId="{3F07377D-2DD5-4F22-A962-74EEFC999E36}" srcOrd="0" destOrd="0" presId="urn:microsoft.com/office/officeart/2005/8/layout/chevron1"/>
    <dgm:cxn modelId="{3CDA49A0-638F-4CFF-A53F-AE9B4C9FEF2C}" srcId="{63CE6A2E-7230-493A-B8C6-04EE20F41618}" destId="{AD8AFCEB-C5DE-444D-BD67-F4173877476A}" srcOrd="0" destOrd="0" parTransId="{1732B59F-0702-49FF-A09B-88600E0DB4C5}" sibTransId="{1FFEC7AE-42F5-4400-B823-8FD7BE368131}"/>
    <dgm:cxn modelId="{3E5B39AA-8D9C-430D-98A8-282C2622AF12}" srcId="{63CE6A2E-7230-493A-B8C6-04EE20F41618}" destId="{B552AC3A-E690-4E79-900E-519E7B713353}" srcOrd="5" destOrd="0" parTransId="{9FDDD2C5-A85C-4E2E-BBAB-A33DDEFE2CB5}" sibTransId="{09BEAB74-9A88-4226-8BB5-DD85F50C83EF}"/>
    <dgm:cxn modelId="{1AE2CCBD-067C-4777-BD89-06019BF37BC3}" type="presOf" srcId="{28C7B178-BD0A-42E1-A4E9-09B3C9DBDB14}" destId="{365BE94A-5A09-430B-AC93-17F03362B9F4}" srcOrd="0" destOrd="0" presId="urn:microsoft.com/office/officeart/2005/8/layout/chevron1"/>
    <dgm:cxn modelId="{55992DF4-EF42-4B94-B5E3-48C888B5C5DB}" srcId="{63CE6A2E-7230-493A-B8C6-04EE20F41618}" destId="{85FBAF1D-CA51-48E0-B228-85958D424475}" srcOrd="7" destOrd="0" parTransId="{363B648E-B92C-4AFB-AEFE-8D9DDCDB8A2C}" sibTransId="{43DB2244-87C9-4CB7-9BEF-81BA3F65216B}"/>
    <dgm:cxn modelId="{824FF4FA-AE2A-443C-8ED9-D55C57A5F126}" srcId="{63CE6A2E-7230-493A-B8C6-04EE20F41618}" destId="{3EED60D1-A656-48AC-A594-0BD90621FE82}" srcOrd="6" destOrd="0" parTransId="{4B83EF4F-10DA-4195-99D3-0241A6FB5080}" sibTransId="{DD424FA1-EAD5-40D5-B43B-4820397BF024}"/>
    <dgm:cxn modelId="{60FB4AFD-D582-489C-BD36-EDF9C76381E7}" type="presOf" srcId="{AD8AFCEB-C5DE-444D-BD67-F4173877476A}" destId="{2A0F2CD6-82D3-461A-8F70-23874D6746E2}" srcOrd="0" destOrd="0" presId="urn:microsoft.com/office/officeart/2005/8/layout/chevron1"/>
    <dgm:cxn modelId="{69564291-9AA8-4F87-9D90-07AFCEF36299}" type="presParOf" srcId="{23671541-4D73-4660-8E53-562DCA60C181}" destId="{2A0F2CD6-82D3-461A-8F70-23874D6746E2}" srcOrd="0" destOrd="0" presId="urn:microsoft.com/office/officeart/2005/8/layout/chevron1"/>
    <dgm:cxn modelId="{733B8DAD-7B57-4578-A155-C5175E304C3C}" type="presParOf" srcId="{23671541-4D73-4660-8E53-562DCA60C181}" destId="{D38398AA-58D5-4D62-9279-8894570F9F02}" srcOrd="1" destOrd="0" presId="urn:microsoft.com/office/officeart/2005/8/layout/chevron1"/>
    <dgm:cxn modelId="{6C48FCDA-AE68-4611-87F3-5827C4A0E860}" type="presParOf" srcId="{23671541-4D73-4660-8E53-562DCA60C181}" destId="{3F07377D-2DD5-4F22-A962-74EEFC999E36}" srcOrd="2" destOrd="0" presId="urn:microsoft.com/office/officeart/2005/8/layout/chevron1"/>
    <dgm:cxn modelId="{2E041A52-FDED-4BC2-889F-92C6FDCE4AEF}" type="presParOf" srcId="{23671541-4D73-4660-8E53-562DCA60C181}" destId="{5079C590-4100-4678-9954-862244FF7235}" srcOrd="3" destOrd="0" presId="urn:microsoft.com/office/officeart/2005/8/layout/chevron1"/>
    <dgm:cxn modelId="{68F9833E-98BA-4FD2-99D7-F8027B05B7B3}" type="presParOf" srcId="{23671541-4D73-4660-8E53-562DCA60C181}" destId="{1F3F8C69-EE96-41C2-A40F-4050C8714885}" srcOrd="4" destOrd="0" presId="urn:microsoft.com/office/officeart/2005/8/layout/chevron1"/>
    <dgm:cxn modelId="{0876D920-BF29-4DB3-B0A3-BC57EDD76899}" type="presParOf" srcId="{23671541-4D73-4660-8E53-562DCA60C181}" destId="{8BCEA21F-1053-49A8-BAE0-EA07C2F96D93}" srcOrd="5" destOrd="0" presId="urn:microsoft.com/office/officeart/2005/8/layout/chevron1"/>
    <dgm:cxn modelId="{727C5CDE-0E11-417D-A61F-498C55620AAB}" type="presParOf" srcId="{23671541-4D73-4660-8E53-562DCA60C181}" destId="{365BE94A-5A09-430B-AC93-17F03362B9F4}" srcOrd="6" destOrd="0" presId="urn:microsoft.com/office/officeart/2005/8/layout/chevron1"/>
    <dgm:cxn modelId="{7D9C4B76-1009-4407-A6C0-EC440871EE2B}" type="presParOf" srcId="{23671541-4D73-4660-8E53-562DCA60C181}" destId="{A7BEFC49-5136-4E3D-A482-00512A42CD19}" srcOrd="7" destOrd="0" presId="urn:microsoft.com/office/officeart/2005/8/layout/chevron1"/>
    <dgm:cxn modelId="{96069CE5-AE96-407A-9128-173D231E77A3}" type="presParOf" srcId="{23671541-4D73-4660-8E53-562DCA60C181}" destId="{486BF303-EC90-4C33-9157-D724B9E6EC68}" srcOrd="8" destOrd="0" presId="urn:microsoft.com/office/officeart/2005/8/layout/chevron1"/>
    <dgm:cxn modelId="{5CE66242-D6C4-4D36-A797-8ADD710ADAF6}" type="presParOf" srcId="{23671541-4D73-4660-8E53-562DCA60C181}" destId="{FCD83671-780B-4088-85F7-34970448ED17}" srcOrd="9" destOrd="0" presId="urn:microsoft.com/office/officeart/2005/8/layout/chevron1"/>
    <dgm:cxn modelId="{B1FED9D0-2241-4C4F-8D4E-4FA5164CEB61}" type="presParOf" srcId="{23671541-4D73-4660-8E53-562DCA60C181}" destId="{B57E0FA4-5323-4B5B-B747-D41B4E4C5C8F}" srcOrd="10" destOrd="0" presId="urn:microsoft.com/office/officeart/2005/8/layout/chevron1"/>
    <dgm:cxn modelId="{069C08DC-9441-4B34-A792-52FDA60068AA}" type="presParOf" srcId="{23671541-4D73-4660-8E53-562DCA60C181}" destId="{A9F2A4BE-238D-4BC8-AB2F-213A04BB83FA}" srcOrd="11" destOrd="0" presId="urn:microsoft.com/office/officeart/2005/8/layout/chevron1"/>
    <dgm:cxn modelId="{96573ADE-AC38-410F-8508-EF6D9B674513}" type="presParOf" srcId="{23671541-4D73-4660-8E53-562DCA60C181}" destId="{E33F5A62-EACC-458A-BB61-68263D09A50B}" srcOrd="12" destOrd="0" presId="urn:microsoft.com/office/officeart/2005/8/layout/chevron1"/>
    <dgm:cxn modelId="{4AA5E797-B39E-44E0-8B75-E89BDED1BCC4}" type="presParOf" srcId="{23671541-4D73-4660-8E53-562DCA60C181}" destId="{0A56FB83-302B-42C2-8393-71315661B00B}" srcOrd="13" destOrd="0" presId="urn:microsoft.com/office/officeart/2005/8/layout/chevron1"/>
    <dgm:cxn modelId="{9184C19A-8982-451C-974F-353A0AEE39C6}" type="presParOf" srcId="{23671541-4D73-4660-8E53-562DCA60C181}" destId="{895730FA-88C0-4199-92E1-44BB5F19250E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2CD6-82D3-461A-8F70-23874D6746E2}">
      <dsp:nvSpPr>
        <dsp:cNvPr id="0" name=""/>
        <dsp:cNvSpPr/>
      </dsp:nvSpPr>
      <dsp:spPr>
        <a:xfrm>
          <a:off x="963" y="1850874"/>
          <a:ext cx="1545088" cy="618035"/>
        </a:xfrm>
        <a:prstGeom prst="chevron">
          <a:avLst/>
        </a:prstGeom>
        <a:solidFill>
          <a:srgbClr val="ADB9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01.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309981" y="1850874"/>
        <a:ext cx="927053" cy="618035"/>
      </dsp:txXfrm>
    </dsp:sp>
    <dsp:sp modelId="{3F07377D-2DD5-4F22-A962-74EEFC999E36}">
      <dsp:nvSpPr>
        <dsp:cNvPr id="0" name=""/>
        <dsp:cNvSpPr/>
      </dsp:nvSpPr>
      <dsp:spPr>
        <a:xfrm>
          <a:off x="1391543" y="1850874"/>
          <a:ext cx="1545088" cy="618035"/>
        </a:xfrm>
        <a:prstGeom prst="chevron">
          <a:avLst/>
        </a:prstGeom>
        <a:solidFill>
          <a:srgbClr val="BBDF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02.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1700561" y="1850874"/>
        <a:ext cx="927053" cy="618035"/>
      </dsp:txXfrm>
    </dsp:sp>
    <dsp:sp modelId="{1F3F8C69-EE96-41C2-A40F-4050C8714885}">
      <dsp:nvSpPr>
        <dsp:cNvPr id="0" name=""/>
        <dsp:cNvSpPr/>
      </dsp:nvSpPr>
      <dsp:spPr>
        <a:xfrm>
          <a:off x="2782122" y="1850874"/>
          <a:ext cx="1545088" cy="618035"/>
        </a:xfrm>
        <a:prstGeom prst="chevron">
          <a:avLst/>
        </a:prstGeom>
        <a:solidFill>
          <a:srgbClr val="C5B4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03.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3091140" y="1850874"/>
        <a:ext cx="927053" cy="618035"/>
      </dsp:txXfrm>
    </dsp:sp>
    <dsp:sp modelId="{365BE94A-5A09-430B-AC93-17F03362B9F4}">
      <dsp:nvSpPr>
        <dsp:cNvPr id="0" name=""/>
        <dsp:cNvSpPr/>
      </dsp:nvSpPr>
      <dsp:spPr>
        <a:xfrm>
          <a:off x="4172701" y="1850874"/>
          <a:ext cx="1545088" cy="618035"/>
        </a:xfrm>
        <a:prstGeom prst="chevron">
          <a:avLst/>
        </a:prstGeom>
        <a:solidFill>
          <a:srgbClr val="93B1DE">
            <a:alpha val="8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04.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4481719" y="1850874"/>
        <a:ext cx="927053" cy="618035"/>
      </dsp:txXfrm>
    </dsp:sp>
    <dsp:sp modelId="{486BF303-EC90-4C33-9157-D724B9E6EC68}">
      <dsp:nvSpPr>
        <dsp:cNvPr id="0" name=""/>
        <dsp:cNvSpPr/>
      </dsp:nvSpPr>
      <dsp:spPr>
        <a:xfrm>
          <a:off x="5563281" y="1850874"/>
          <a:ext cx="1545088" cy="618035"/>
        </a:xfrm>
        <a:prstGeom prst="chevron">
          <a:avLst/>
        </a:prstGeom>
        <a:solidFill>
          <a:srgbClr val="93B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05.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5872299" y="1850874"/>
        <a:ext cx="927053" cy="618035"/>
      </dsp:txXfrm>
    </dsp:sp>
    <dsp:sp modelId="{B57E0FA4-5323-4B5B-B747-D41B4E4C5C8F}">
      <dsp:nvSpPr>
        <dsp:cNvPr id="0" name=""/>
        <dsp:cNvSpPr/>
      </dsp:nvSpPr>
      <dsp:spPr>
        <a:xfrm>
          <a:off x="6953860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06.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7262878" y="1850874"/>
        <a:ext cx="927053" cy="618035"/>
      </dsp:txXfrm>
    </dsp:sp>
    <dsp:sp modelId="{E33F5A62-EACC-458A-BB61-68263D09A50B}">
      <dsp:nvSpPr>
        <dsp:cNvPr id="0" name=""/>
        <dsp:cNvSpPr/>
      </dsp:nvSpPr>
      <dsp:spPr>
        <a:xfrm>
          <a:off x="8344439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07.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8653457" y="1850874"/>
        <a:ext cx="927053" cy="618035"/>
      </dsp:txXfrm>
    </dsp:sp>
    <dsp:sp modelId="{895730FA-88C0-4199-92E1-44BB5F19250E}">
      <dsp:nvSpPr>
        <dsp:cNvPr id="0" name=""/>
        <dsp:cNvSpPr/>
      </dsp:nvSpPr>
      <dsp:spPr>
        <a:xfrm>
          <a:off x="9735018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+mj-ea"/>
              <a:ea typeface="+mj-ea"/>
            </a:rPr>
            <a:t>08.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10044036" y="1850874"/>
        <a:ext cx="927053" cy="618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3343-75FE-4144-A383-640DEFEA46B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4CB5-6ED2-4A52-9E51-505044751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0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D85">
                  <a:alpha val="75000"/>
                </a:srgbClr>
              </a:gs>
              <a:gs pos="39000">
                <a:srgbClr val="A79BD8">
                  <a:alpha val="54000"/>
                </a:srgbClr>
              </a:gs>
              <a:gs pos="71000">
                <a:srgbClr val="7D82F7">
                  <a:alpha val="37000"/>
                </a:srgbClr>
              </a:gs>
              <a:gs pos="100000">
                <a:srgbClr val="AAD8C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370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02.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자사현황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71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03.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자사광고 모니터링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43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04.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광고제안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5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203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05.</a:t>
            </a:r>
            <a:r>
              <a:rPr lang="en-US" altLang="ko-KR" sz="2000" b="0" i="0" baseline="0" dirty="0">
                <a:latin typeface="+mj-ea"/>
                <a:ea typeface="+mj-ea"/>
              </a:rPr>
              <a:t> Case Study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97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00" y="10261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06.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 err="1">
                <a:latin typeface="+mj-ea"/>
                <a:ea typeface="+mj-ea"/>
              </a:rPr>
              <a:t>제안사소개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49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8760722" y="-868266"/>
            <a:ext cx="3431278" cy="751376"/>
            <a:chOff x="5055612" y="3157634"/>
            <a:chExt cx="3431278" cy="751376"/>
          </a:xfrm>
        </p:grpSpPr>
        <p:sp>
          <p:nvSpPr>
            <p:cNvPr id="11" name="직사각형 10"/>
            <p:cNvSpPr/>
            <p:nvPr/>
          </p:nvSpPr>
          <p:spPr>
            <a:xfrm>
              <a:off x="5055612" y="3157635"/>
              <a:ext cx="826512" cy="751375"/>
            </a:xfrm>
            <a:prstGeom prst="rect">
              <a:avLst/>
            </a:prstGeom>
            <a:solidFill>
              <a:srgbClr val="BBD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자투리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23868" y="3157635"/>
              <a:ext cx="826512" cy="751375"/>
            </a:xfrm>
            <a:prstGeom prst="rect">
              <a:avLst/>
            </a:prstGeom>
            <a:solidFill>
              <a:srgbClr val="7D8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메인</a:t>
              </a:r>
              <a:endPara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강조</a:t>
              </a:r>
              <a:r>
                <a:rPr lang="en-US" altLang="ko-KR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92123" y="3157635"/>
              <a:ext cx="826512" cy="751375"/>
            </a:xfrm>
            <a:prstGeom prst="rect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서브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60378" y="3157634"/>
              <a:ext cx="826512" cy="7513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안강조</a:t>
              </a:r>
              <a:endPara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5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7678" y="1283248"/>
            <a:ext cx="8336132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2D </a:t>
            </a:r>
            <a:r>
              <a:rPr lang="en-US" altLang="ko-KR" sz="5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GameProgramming</a:t>
            </a:r>
            <a:endParaRPr lang="en-US" altLang="ko-KR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dist"/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차 발표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21BB3-04D2-497D-872A-2B309E84C44E}"/>
              </a:ext>
            </a:extLst>
          </p:cNvPr>
          <p:cNvSpPr txBox="1"/>
          <p:nvPr/>
        </p:nvSpPr>
        <p:spPr>
          <a:xfrm>
            <a:off x="5515252" y="44295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게임공학과 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2016182001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강상준</a:t>
            </a:r>
            <a:endParaRPr lang="en-US" altLang="ko-KR" sz="1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4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02000"/>
            <a:ext cx="3930075" cy="0"/>
          </a:xfrm>
          <a:prstGeom prst="line">
            <a:avLst/>
          </a:prstGeom>
          <a:noFill/>
          <a:ln w="1079500" cap="flat" cmpd="sng" algn="ctr">
            <a:gradFill flip="none" rotWithShape="1">
              <a:gsLst>
                <a:gs pos="100000">
                  <a:srgbClr val="F78D85">
                    <a:alpha val="65000"/>
                  </a:srgbClr>
                </a:gs>
                <a:gs pos="49000">
                  <a:srgbClr val="7D82F7">
                    <a:alpha val="56000"/>
                  </a:srgbClr>
                </a:gs>
                <a:gs pos="0">
                  <a:srgbClr val="B3F6BA">
                    <a:alpha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514193" y="2948057"/>
            <a:ext cx="483177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예상 게임 실행 흐름</a:t>
            </a:r>
          </a:p>
        </p:txBody>
      </p:sp>
    </p:spTree>
    <p:extLst>
      <p:ext uri="{BB962C8B-B14F-4D97-AF65-F5344CB8AC3E}">
        <p14:creationId xmlns:p14="http://schemas.microsoft.com/office/powerpoint/2010/main" val="227527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56CA48-941A-4470-BB86-8B94821E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8AD07-F58A-4B33-997A-98914D5B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14" y="1546354"/>
            <a:ext cx="5248275" cy="4533900"/>
          </a:xfrm>
          <a:prstGeom prst="rect">
            <a:avLst/>
          </a:prstGeom>
        </p:spPr>
      </p:pic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D323299-158A-4FA4-B7E5-DB7544F36FD3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82646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6F5770-A70B-4160-9E62-30C3FE18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fld id="{FF8BC375-A628-472C-80A9-91B126A5FC93}" type="slidenum">
              <a:rPr lang="en-US" altLang="ko-KR" sz="1200">
                <a:solidFill>
                  <a:srgbClr val="595959"/>
                </a:solidFill>
                <a:latin typeface="Calibri" panose="020F0502020204030204"/>
              </a:rPr>
              <a:pPr algn="l" latinLnBrk="0">
                <a:spcAft>
                  <a:spcPts val="600"/>
                </a:spcAft>
                <a:defRPr/>
              </a:pPr>
              <a:t>12</a:t>
            </a:fld>
            <a:endParaRPr lang="en-US" altLang="ko-KR" sz="1200">
              <a:solidFill>
                <a:srgbClr val="595959"/>
              </a:solidFill>
              <a:latin typeface="Calibri" panose="020F0502020204030204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7410E2-2149-4770-812E-D5839A4B6653}"/>
              </a:ext>
            </a:extLst>
          </p:cNvPr>
          <p:cNvGrpSpPr/>
          <p:nvPr/>
        </p:nvGrpSpPr>
        <p:grpSpPr>
          <a:xfrm>
            <a:off x="5404339" y="809216"/>
            <a:ext cx="6266120" cy="5239568"/>
            <a:chOff x="1504950" y="1028700"/>
            <a:chExt cx="5410200" cy="51625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8C6378-C7BC-43A0-A17A-A49B6F8C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950" y="1028700"/>
              <a:ext cx="5162550" cy="5162550"/>
            </a:xfrm>
            <a:prstGeom prst="rect">
              <a:avLst/>
            </a:prstGeom>
          </p:spPr>
        </p:pic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789BB567-48F7-46BE-AB57-62464ABDD014}"/>
                </a:ext>
              </a:extLst>
            </p:cNvPr>
            <p:cNvSpPr/>
            <p:nvPr/>
          </p:nvSpPr>
          <p:spPr>
            <a:xfrm>
              <a:off x="4676775" y="2038350"/>
              <a:ext cx="2238375" cy="619125"/>
            </a:xfrm>
            <a:custGeom>
              <a:avLst/>
              <a:gdLst>
                <a:gd name="connsiteX0" fmla="*/ 0 w 2238375"/>
                <a:gd name="connsiteY0" fmla="*/ 619125 h 619125"/>
                <a:gd name="connsiteX1" fmla="*/ 28575 w 2238375"/>
                <a:gd name="connsiteY1" fmla="*/ 571500 h 619125"/>
                <a:gd name="connsiteX2" fmla="*/ 47625 w 2238375"/>
                <a:gd name="connsiteY2" fmla="*/ 533400 h 619125"/>
                <a:gd name="connsiteX3" fmla="*/ 104775 w 2238375"/>
                <a:gd name="connsiteY3" fmla="*/ 476250 h 619125"/>
                <a:gd name="connsiteX4" fmla="*/ 180975 w 2238375"/>
                <a:gd name="connsiteY4" fmla="*/ 409575 h 619125"/>
                <a:gd name="connsiteX5" fmla="*/ 257175 w 2238375"/>
                <a:gd name="connsiteY5" fmla="*/ 371475 h 619125"/>
                <a:gd name="connsiteX6" fmla="*/ 323850 w 2238375"/>
                <a:gd name="connsiteY6" fmla="*/ 361950 h 619125"/>
                <a:gd name="connsiteX7" fmla="*/ 428625 w 2238375"/>
                <a:gd name="connsiteY7" fmla="*/ 323850 h 619125"/>
                <a:gd name="connsiteX8" fmla="*/ 466725 w 2238375"/>
                <a:gd name="connsiteY8" fmla="*/ 304800 h 619125"/>
                <a:gd name="connsiteX9" fmla="*/ 542925 w 2238375"/>
                <a:gd name="connsiteY9" fmla="*/ 295275 h 619125"/>
                <a:gd name="connsiteX10" fmla="*/ 676275 w 2238375"/>
                <a:gd name="connsiteY10" fmla="*/ 314325 h 619125"/>
                <a:gd name="connsiteX11" fmla="*/ 704850 w 2238375"/>
                <a:gd name="connsiteY11" fmla="*/ 333375 h 619125"/>
                <a:gd name="connsiteX12" fmla="*/ 714375 w 2238375"/>
                <a:gd name="connsiteY12" fmla="*/ 361950 h 619125"/>
                <a:gd name="connsiteX13" fmla="*/ 742950 w 2238375"/>
                <a:gd name="connsiteY13" fmla="*/ 390525 h 619125"/>
                <a:gd name="connsiteX14" fmla="*/ 752475 w 2238375"/>
                <a:gd name="connsiteY14" fmla="*/ 447675 h 619125"/>
                <a:gd name="connsiteX15" fmla="*/ 742950 w 2238375"/>
                <a:gd name="connsiteY15" fmla="*/ 542925 h 619125"/>
                <a:gd name="connsiteX16" fmla="*/ 666750 w 2238375"/>
                <a:gd name="connsiteY16" fmla="*/ 495300 h 619125"/>
                <a:gd name="connsiteX17" fmla="*/ 685800 w 2238375"/>
                <a:gd name="connsiteY17" fmla="*/ 247650 h 619125"/>
                <a:gd name="connsiteX18" fmla="*/ 704850 w 2238375"/>
                <a:gd name="connsiteY18" fmla="*/ 219075 h 619125"/>
                <a:gd name="connsiteX19" fmla="*/ 819150 w 2238375"/>
                <a:gd name="connsiteY19" fmla="*/ 123825 h 619125"/>
                <a:gd name="connsiteX20" fmla="*/ 866775 w 2238375"/>
                <a:gd name="connsiteY20" fmla="*/ 85725 h 619125"/>
                <a:gd name="connsiteX21" fmla="*/ 1038225 w 2238375"/>
                <a:gd name="connsiteY21" fmla="*/ 19050 h 619125"/>
                <a:gd name="connsiteX22" fmla="*/ 1162050 w 2238375"/>
                <a:gd name="connsiteY22" fmla="*/ 0 h 619125"/>
                <a:gd name="connsiteX23" fmla="*/ 1590675 w 2238375"/>
                <a:gd name="connsiteY23" fmla="*/ 9525 h 619125"/>
                <a:gd name="connsiteX24" fmla="*/ 1781175 w 2238375"/>
                <a:gd name="connsiteY24" fmla="*/ 28575 h 619125"/>
                <a:gd name="connsiteX25" fmla="*/ 2190750 w 2238375"/>
                <a:gd name="connsiteY25" fmla="*/ 47625 h 619125"/>
                <a:gd name="connsiteX26" fmla="*/ 2238375 w 2238375"/>
                <a:gd name="connsiteY26" fmla="*/ 5715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38375" h="619125">
                  <a:moveTo>
                    <a:pt x="0" y="619125"/>
                  </a:moveTo>
                  <a:cubicBezTo>
                    <a:pt x="9525" y="603250"/>
                    <a:pt x="19584" y="587684"/>
                    <a:pt x="28575" y="571500"/>
                  </a:cubicBezTo>
                  <a:cubicBezTo>
                    <a:pt x="35471" y="559088"/>
                    <a:pt x="38755" y="544488"/>
                    <a:pt x="47625" y="533400"/>
                  </a:cubicBezTo>
                  <a:cubicBezTo>
                    <a:pt x="64455" y="512363"/>
                    <a:pt x="89831" y="498666"/>
                    <a:pt x="104775" y="476250"/>
                  </a:cubicBezTo>
                  <a:cubicBezTo>
                    <a:pt x="130969" y="436959"/>
                    <a:pt x="125413" y="437356"/>
                    <a:pt x="180975" y="409575"/>
                  </a:cubicBezTo>
                  <a:cubicBezTo>
                    <a:pt x="206375" y="396875"/>
                    <a:pt x="229062" y="375491"/>
                    <a:pt x="257175" y="371475"/>
                  </a:cubicBezTo>
                  <a:lnTo>
                    <a:pt x="323850" y="361950"/>
                  </a:lnTo>
                  <a:cubicBezTo>
                    <a:pt x="467585" y="290083"/>
                    <a:pt x="305307" y="364956"/>
                    <a:pt x="428625" y="323850"/>
                  </a:cubicBezTo>
                  <a:cubicBezTo>
                    <a:pt x="442095" y="319360"/>
                    <a:pt x="452950" y="308244"/>
                    <a:pt x="466725" y="304800"/>
                  </a:cubicBezTo>
                  <a:cubicBezTo>
                    <a:pt x="491558" y="298592"/>
                    <a:pt x="517525" y="298450"/>
                    <a:pt x="542925" y="295275"/>
                  </a:cubicBezTo>
                  <a:cubicBezTo>
                    <a:pt x="569694" y="297709"/>
                    <a:pt x="639626" y="296001"/>
                    <a:pt x="676275" y="314325"/>
                  </a:cubicBezTo>
                  <a:cubicBezTo>
                    <a:pt x="686514" y="319445"/>
                    <a:pt x="695325" y="327025"/>
                    <a:pt x="704850" y="333375"/>
                  </a:cubicBezTo>
                  <a:cubicBezTo>
                    <a:pt x="708025" y="342900"/>
                    <a:pt x="708806" y="353596"/>
                    <a:pt x="714375" y="361950"/>
                  </a:cubicBezTo>
                  <a:cubicBezTo>
                    <a:pt x="721847" y="373158"/>
                    <a:pt x="737479" y="378216"/>
                    <a:pt x="742950" y="390525"/>
                  </a:cubicBezTo>
                  <a:cubicBezTo>
                    <a:pt x="750794" y="408173"/>
                    <a:pt x="749300" y="428625"/>
                    <a:pt x="752475" y="447675"/>
                  </a:cubicBezTo>
                  <a:cubicBezTo>
                    <a:pt x="749300" y="479425"/>
                    <a:pt x="762540" y="517738"/>
                    <a:pt x="742950" y="542925"/>
                  </a:cubicBezTo>
                  <a:cubicBezTo>
                    <a:pt x="703247" y="593972"/>
                    <a:pt x="671312" y="504425"/>
                    <a:pt x="666750" y="495300"/>
                  </a:cubicBezTo>
                  <a:cubicBezTo>
                    <a:pt x="673100" y="412750"/>
                    <a:pt x="674487" y="329667"/>
                    <a:pt x="685800" y="247650"/>
                  </a:cubicBezTo>
                  <a:cubicBezTo>
                    <a:pt x="687364" y="236310"/>
                    <a:pt x="697400" y="227767"/>
                    <a:pt x="704850" y="219075"/>
                  </a:cubicBezTo>
                  <a:cubicBezTo>
                    <a:pt x="742487" y="175165"/>
                    <a:pt x="769087" y="162335"/>
                    <a:pt x="819150" y="123825"/>
                  </a:cubicBezTo>
                  <a:cubicBezTo>
                    <a:pt x="835264" y="111430"/>
                    <a:pt x="848591" y="94817"/>
                    <a:pt x="866775" y="85725"/>
                  </a:cubicBezTo>
                  <a:cubicBezTo>
                    <a:pt x="924180" y="57023"/>
                    <a:pt x="970972" y="30259"/>
                    <a:pt x="1038225" y="19050"/>
                  </a:cubicBezTo>
                  <a:cubicBezTo>
                    <a:pt x="1117520" y="5834"/>
                    <a:pt x="1076256" y="12256"/>
                    <a:pt x="1162050" y="0"/>
                  </a:cubicBezTo>
                  <a:cubicBezTo>
                    <a:pt x="1304925" y="3175"/>
                    <a:pt x="1447917" y="2936"/>
                    <a:pt x="1590675" y="9525"/>
                  </a:cubicBezTo>
                  <a:cubicBezTo>
                    <a:pt x="1654424" y="12467"/>
                    <a:pt x="1717427" y="25610"/>
                    <a:pt x="1781175" y="28575"/>
                  </a:cubicBezTo>
                  <a:lnTo>
                    <a:pt x="2190750" y="47625"/>
                  </a:lnTo>
                  <a:lnTo>
                    <a:pt x="2238375" y="5715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설명선: 선 9">
              <a:extLst>
                <a:ext uri="{FF2B5EF4-FFF2-40B4-BE49-F238E27FC236}">
                  <a16:creationId xmlns:a16="http://schemas.microsoft.com/office/drawing/2014/main" id="{955609F7-636D-41EB-817B-2FE6D6B8822F}"/>
                </a:ext>
              </a:extLst>
            </p:cNvPr>
            <p:cNvSpPr/>
            <p:nvPr/>
          </p:nvSpPr>
          <p:spPr>
            <a:xfrm>
              <a:off x="4743450" y="2428875"/>
              <a:ext cx="809625" cy="247650"/>
            </a:xfrm>
            <a:prstGeom prst="borderCallout1">
              <a:avLst>
                <a:gd name="adj1" fmla="val 172896"/>
                <a:gd name="adj2" fmla="val -35316"/>
                <a:gd name="adj3" fmla="val 44575"/>
                <a:gd name="adj4" fmla="val -1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커서 </a:t>
              </a:r>
              <a:r>
                <a:rPr lang="en-US" altLang="ko-KR" sz="900">
                  <a:solidFill>
                    <a:schemeClr val="tx1"/>
                  </a:solidFill>
                </a:rPr>
                <a:t>UI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설명선: 선 10">
              <a:extLst>
                <a:ext uri="{FF2B5EF4-FFF2-40B4-BE49-F238E27FC236}">
                  <a16:creationId xmlns:a16="http://schemas.microsoft.com/office/drawing/2014/main" id="{35D40B06-C979-4240-A791-4720A00B4102}"/>
                </a:ext>
              </a:extLst>
            </p:cNvPr>
            <p:cNvSpPr/>
            <p:nvPr/>
          </p:nvSpPr>
          <p:spPr>
            <a:xfrm>
              <a:off x="2819886" y="3176587"/>
              <a:ext cx="666264" cy="252412"/>
            </a:xfrm>
            <a:prstGeom prst="borderCallout1">
              <a:avLst>
                <a:gd name="adj1" fmla="val 166135"/>
                <a:gd name="adj2" fmla="val -25752"/>
                <a:gd name="adj3" fmla="val 44575"/>
                <a:gd name="adj4" fmla="val -1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2" name="설명선: 선 11">
              <a:extLst>
                <a:ext uri="{FF2B5EF4-FFF2-40B4-BE49-F238E27FC236}">
                  <a16:creationId xmlns:a16="http://schemas.microsoft.com/office/drawing/2014/main" id="{9A79B915-E379-4B8A-87C7-1DD59FE47BFB}"/>
                </a:ext>
              </a:extLst>
            </p:cNvPr>
            <p:cNvSpPr/>
            <p:nvPr/>
          </p:nvSpPr>
          <p:spPr>
            <a:xfrm>
              <a:off x="5576888" y="3078404"/>
              <a:ext cx="809625" cy="257726"/>
            </a:xfrm>
            <a:prstGeom prst="borderCallout1">
              <a:avLst>
                <a:gd name="adj1" fmla="val 176288"/>
                <a:gd name="adj2" fmla="val -37250"/>
                <a:gd name="adj3" fmla="val 44575"/>
                <a:gd name="adj4" fmla="val -1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몬스터</a:t>
              </a:r>
            </a:p>
          </p:txBody>
        </p:sp>
      </p:grp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65E1670E-2889-4AB6-AB48-C840B2C1B795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인게임</a:t>
            </a:r>
            <a:r>
              <a:rPr lang="ko-KR" altLang="en-US" dirty="0"/>
              <a:t> 예시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A1CCF3B-01A2-41EA-97E5-CBCFC6A89256}"/>
              </a:ext>
            </a:extLst>
          </p:cNvPr>
          <p:cNvSpPr txBox="1">
            <a:spLocks/>
          </p:cNvSpPr>
          <p:nvPr/>
        </p:nvSpPr>
        <p:spPr>
          <a:xfrm>
            <a:off x="310393" y="1887760"/>
            <a:ext cx="3917658" cy="15019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● 게임 </a:t>
            </a:r>
            <a:r>
              <a:rPr lang="ko-KR" altLang="en-US" sz="1000" dirty="0" err="1"/>
              <a:t>스테이트로</a:t>
            </a:r>
            <a:r>
              <a:rPr lang="ko-KR" altLang="en-US" sz="1000" dirty="0"/>
              <a:t> 들어가게 되면 플레이어와 몬스터 객체가          존재하며</a:t>
            </a:r>
            <a:r>
              <a:rPr lang="en-US" altLang="ko-KR" sz="1000" dirty="0"/>
              <a:t>, </a:t>
            </a:r>
            <a:r>
              <a:rPr lang="ko-KR" altLang="en-US" sz="1000" dirty="0"/>
              <a:t>마우스 포인터를 따라다니는 커서 </a:t>
            </a:r>
            <a:r>
              <a:rPr lang="en-US" altLang="ko-KR" sz="1000" dirty="0"/>
              <a:t>UI</a:t>
            </a:r>
            <a:r>
              <a:rPr lang="ko-KR" altLang="en-US" sz="1000" dirty="0"/>
              <a:t>가 존재한다</a:t>
            </a:r>
            <a:r>
              <a:rPr lang="en-US" altLang="ko-KR" sz="1000" dirty="0"/>
              <a:t>.</a:t>
            </a:r>
            <a:endParaRPr lang="en-US" altLang="ko-KR" dirty="0"/>
          </a:p>
          <a:p>
            <a:pPr algn="l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9588296B-C4FC-4425-BBFF-EA684B8C40CE}"/>
              </a:ext>
            </a:extLst>
          </p:cNvPr>
          <p:cNvSpPr txBox="1">
            <a:spLocks/>
          </p:cNvSpPr>
          <p:nvPr/>
        </p:nvSpPr>
        <p:spPr>
          <a:xfrm>
            <a:off x="-120018" y="2501820"/>
            <a:ext cx="3917658" cy="125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●몬스터의 공격은 플레이어 좌표 값을 받아서 </a:t>
            </a:r>
            <a:endParaRPr lang="en-US" altLang="ko-KR" sz="1000" dirty="0"/>
          </a:p>
          <a:p>
            <a:r>
              <a:rPr lang="ko-KR" altLang="en-US" sz="1000" dirty="0"/>
              <a:t>플레이어에게 발사 된다</a:t>
            </a:r>
            <a:r>
              <a:rPr lang="en-US" altLang="ko-KR" sz="1000" dirty="0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058A49-E1F8-4449-A688-FEDBEC0AF98F}"/>
              </a:ext>
            </a:extLst>
          </p:cNvPr>
          <p:cNvGrpSpPr/>
          <p:nvPr/>
        </p:nvGrpSpPr>
        <p:grpSpPr>
          <a:xfrm>
            <a:off x="5366543" y="814236"/>
            <a:ext cx="5934456" cy="5248656"/>
            <a:chOff x="5441735" y="804672"/>
            <a:chExt cx="5934456" cy="5248656"/>
          </a:xfrm>
        </p:grpSpPr>
        <p:pic>
          <p:nvPicPr>
            <p:cNvPr id="16" name="그림 15" descr="장난감이(가) 표시된 사진&#10;&#10;자동 생성된 설명">
              <a:extLst>
                <a:ext uri="{FF2B5EF4-FFF2-40B4-BE49-F238E27FC236}">
                  <a16:creationId xmlns:a16="http://schemas.microsoft.com/office/drawing/2014/main" id="{F39F2BBB-C0F0-4126-B566-FB27A1285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55" r="-1" b="6001"/>
            <a:stretch/>
          </p:blipFill>
          <p:spPr>
            <a:xfrm>
              <a:off x="5441735" y="804672"/>
              <a:ext cx="5934456" cy="5248656"/>
            </a:xfrm>
            <a:prstGeom prst="rect">
              <a:avLst/>
            </a:prstGeom>
            <a:effectLst/>
          </p:spPr>
        </p:pic>
        <p:sp>
          <p:nvSpPr>
            <p:cNvPr id="17" name="설명선: 선 16">
              <a:extLst>
                <a:ext uri="{FF2B5EF4-FFF2-40B4-BE49-F238E27FC236}">
                  <a16:creationId xmlns:a16="http://schemas.microsoft.com/office/drawing/2014/main" id="{EEF2FD37-FE8D-4229-9A79-A391F30187A2}"/>
                </a:ext>
              </a:extLst>
            </p:cNvPr>
            <p:cNvSpPr/>
            <p:nvPr/>
          </p:nvSpPr>
          <p:spPr>
            <a:xfrm>
              <a:off x="7854404" y="2963746"/>
              <a:ext cx="883196" cy="350954"/>
            </a:xfrm>
            <a:prstGeom prst="borderCallout1">
              <a:avLst>
                <a:gd name="adj1" fmla="val 166135"/>
                <a:gd name="adj2" fmla="val -25752"/>
                <a:gd name="adj3" fmla="val 44575"/>
                <a:gd name="adj4" fmla="val -1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000" dirty="0">
                  <a:solidFill>
                    <a:schemeClr val="tx1"/>
                  </a:solidFill>
                </a:rPr>
                <a:t>몬스터 공격</a:t>
              </a:r>
            </a:p>
          </p:txBody>
        </p:sp>
      </p:grp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899FC83F-4291-4A24-8645-285A9CAA54D4}"/>
              </a:ext>
            </a:extLst>
          </p:cNvPr>
          <p:cNvSpPr txBox="1">
            <a:spLocks/>
          </p:cNvSpPr>
          <p:nvPr/>
        </p:nvSpPr>
        <p:spPr>
          <a:xfrm>
            <a:off x="0" y="3188675"/>
            <a:ext cx="3917658" cy="1630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● 플레이어는 </a:t>
            </a:r>
            <a:r>
              <a:rPr lang="en-US" altLang="ko-KR" sz="1000" dirty="0"/>
              <a:t>SHIFT </a:t>
            </a:r>
            <a:r>
              <a:rPr lang="ko-KR" altLang="en-US" sz="1000" dirty="0"/>
              <a:t>버튼을 이용한 </a:t>
            </a:r>
            <a:r>
              <a:rPr lang="ko-KR" altLang="en-US" sz="1000" dirty="0" err="1"/>
              <a:t>쉴드</a:t>
            </a:r>
            <a:r>
              <a:rPr lang="ko-KR" altLang="en-US" sz="1000" dirty="0"/>
              <a:t> 사용으로 </a:t>
            </a:r>
            <a:endParaRPr lang="en-US" altLang="ko-KR" sz="1000" dirty="0"/>
          </a:p>
          <a:p>
            <a:r>
              <a:rPr lang="ko-KR" altLang="en-US" sz="1000" dirty="0"/>
              <a:t>몬스터의 공격을 막아 낼 수 있다</a:t>
            </a:r>
            <a:r>
              <a:rPr lang="en-US" altLang="ko-KR" sz="1000" dirty="0"/>
              <a:t>.</a:t>
            </a:r>
            <a:endParaRPr lang="en-US" altLang="ko-KR" dirty="0"/>
          </a:p>
          <a:p>
            <a:pPr algn="l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14" name="그림 13" descr="장난감이(가) 표시된 사진&#10;&#10;자동 생성된 설명">
            <a:extLst>
              <a:ext uri="{FF2B5EF4-FFF2-40B4-BE49-F238E27FC236}">
                <a16:creationId xmlns:a16="http://schemas.microsoft.com/office/drawing/2014/main" id="{138C610A-73E9-4E6C-927A-8A50D2792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 r="-1" b="5512"/>
          <a:stretch/>
        </p:blipFill>
        <p:spPr>
          <a:xfrm>
            <a:off x="5389654" y="814236"/>
            <a:ext cx="5934456" cy="5248656"/>
          </a:xfrm>
          <a:prstGeom prst="rect">
            <a:avLst/>
          </a:prstGeom>
          <a:effectLst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7A775F-D7C1-4400-9437-CF84BF97D9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 r="-1" b="5960"/>
          <a:stretch/>
        </p:blipFill>
        <p:spPr>
          <a:xfrm>
            <a:off x="5453872" y="814236"/>
            <a:ext cx="5934456" cy="5248656"/>
          </a:xfrm>
          <a:prstGeom prst="rect">
            <a:avLst/>
          </a:prstGeom>
          <a:effectLst/>
        </p:spPr>
      </p:pic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6225FD24-8AE0-480C-B10A-9EE7E05AA7F1}"/>
              </a:ext>
            </a:extLst>
          </p:cNvPr>
          <p:cNvSpPr txBox="1">
            <a:spLocks/>
          </p:cNvSpPr>
          <p:nvPr/>
        </p:nvSpPr>
        <p:spPr>
          <a:xfrm>
            <a:off x="310393" y="3995050"/>
            <a:ext cx="3917658" cy="1391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●플레이어가 막아낸 공격은</a:t>
            </a:r>
            <a:r>
              <a:rPr lang="en-US" altLang="ko-KR" sz="1000" dirty="0"/>
              <a:t> LBUTTON</a:t>
            </a:r>
            <a:r>
              <a:rPr lang="ko-KR" altLang="en-US" sz="1000" dirty="0"/>
              <a:t>을 이용한 마우스 클릭으로 반격을 사용 할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이때 플레이어의 공격 경로는 마우스 좌표에 따른다</a:t>
            </a:r>
            <a:r>
              <a:rPr lang="en-US" altLang="ko-KR" sz="100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89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02000"/>
            <a:ext cx="3930075" cy="0"/>
          </a:xfrm>
          <a:prstGeom prst="line">
            <a:avLst/>
          </a:prstGeom>
          <a:noFill/>
          <a:ln w="1079500" cap="flat" cmpd="sng" algn="ctr">
            <a:gradFill flip="none" rotWithShape="1">
              <a:gsLst>
                <a:gs pos="100000">
                  <a:srgbClr val="F78D85">
                    <a:alpha val="65000"/>
                  </a:srgbClr>
                </a:gs>
                <a:gs pos="49000">
                  <a:srgbClr val="7D82F7">
                    <a:alpha val="56000"/>
                  </a:srgbClr>
                </a:gs>
                <a:gs pos="0">
                  <a:srgbClr val="B3F6BA">
                    <a:alpha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721255" y="2948057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7842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0D5AFB3-FEED-49C3-B34E-26B9AD7E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690056"/>
              </p:ext>
            </p:extLst>
          </p:nvPr>
        </p:nvGraphicFramePr>
        <p:xfrm>
          <a:off x="455464" y="924034"/>
          <a:ext cx="11281071" cy="431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B507D9-4668-4143-8E35-D36E5718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C09E5-4C23-4281-BED0-9AB5D8D7CAF5}"/>
              </a:ext>
            </a:extLst>
          </p:cNvPr>
          <p:cNvSpPr txBox="1"/>
          <p:nvPr/>
        </p:nvSpPr>
        <p:spPr>
          <a:xfrm>
            <a:off x="414501" y="4396711"/>
            <a:ext cx="152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리소스 </a:t>
            </a:r>
            <a:r>
              <a:rPr lang="ko-KR" altLang="en-US" sz="1200" b="1" dirty="0" err="1">
                <a:solidFill>
                  <a:srgbClr val="ADB9CA"/>
                </a:solidFill>
                <a:latin typeface="+mj-ea"/>
                <a:ea typeface="+mj-ea"/>
              </a:rPr>
              <a:t>서칭</a:t>
            </a:r>
            <a:endParaRPr lang="en-US" altLang="ko-KR" sz="1200" b="1" dirty="0">
              <a:solidFill>
                <a:srgbClr val="ADB9CA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로고 </a:t>
            </a:r>
            <a:r>
              <a:rPr lang="ko-KR" altLang="en-US" sz="1200" b="1" dirty="0" err="1">
                <a:solidFill>
                  <a:srgbClr val="ADB9CA"/>
                </a:solidFill>
                <a:latin typeface="+mj-ea"/>
                <a:ea typeface="+mj-ea"/>
              </a:rPr>
              <a:t>스테이트</a:t>
            </a:r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 제작</a:t>
            </a:r>
            <a:endParaRPr lang="en-US" altLang="ko-KR" sz="1200" b="1" dirty="0">
              <a:solidFill>
                <a:srgbClr val="ADB9CA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rgbClr val="ADB9CA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0069A-DE51-4A8D-962F-5821AD0D7A3D}"/>
              </a:ext>
            </a:extLst>
          </p:cNvPr>
          <p:cNvSpPr txBox="1"/>
          <p:nvPr/>
        </p:nvSpPr>
        <p:spPr>
          <a:xfrm>
            <a:off x="1518526" y="1655918"/>
            <a:ext cx="20954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AAD8C1"/>
                </a:solidFill>
              </a:rPr>
              <a:t>게임 </a:t>
            </a:r>
            <a:r>
              <a:rPr lang="ko-KR" altLang="en-US" sz="1200" b="1" dirty="0" err="1">
                <a:solidFill>
                  <a:srgbClr val="AAD8C1"/>
                </a:solidFill>
              </a:rPr>
              <a:t>스테이트</a:t>
            </a:r>
            <a:r>
              <a:rPr lang="ko-KR" altLang="en-US" sz="1200" b="1" dirty="0">
                <a:solidFill>
                  <a:srgbClr val="AAD8C1"/>
                </a:solidFill>
              </a:rPr>
              <a:t> 맵 제작</a:t>
            </a:r>
            <a:endParaRPr lang="en-US" altLang="ko-KR" sz="1200" b="1" dirty="0">
              <a:solidFill>
                <a:srgbClr val="AAD8C1"/>
              </a:solidFill>
            </a:endParaRPr>
          </a:p>
          <a:p>
            <a:r>
              <a:rPr lang="ko-KR" altLang="en-US" sz="1200" b="1" dirty="0">
                <a:solidFill>
                  <a:srgbClr val="AAD8C1"/>
                </a:solidFill>
              </a:rPr>
              <a:t>플레이어 이동 및 </a:t>
            </a:r>
            <a:r>
              <a:rPr lang="ko-KR" altLang="en-US" sz="1200" b="1" dirty="0" err="1">
                <a:solidFill>
                  <a:srgbClr val="AAD8C1"/>
                </a:solidFill>
              </a:rPr>
              <a:t>쉴드</a:t>
            </a:r>
            <a:r>
              <a:rPr lang="ko-KR" altLang="en-US" sz="1200" b="1" dirty="0">
                <a:solidFill>
                  <a:srgbClr val="AAD8C1"/>
                </a:solidFill>
              </a:rPr>
              <a:t> 구현</a:t>
            </a:r>
            <a:endParaRPr lang="en-US" altLang="ko-KR" sz="1200" b="1" dirty="0">
              <a:solidFill>
                <a:srgbClr val="AAD8C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FD581-F779-4017-A835-216812807152}"/>
              </a:ext>
            </a:extLst>
          </p:cNvPr>
          <p:cNvSpPr txBox="1"/>
          <p:nvPr/>
        </p:nvSpPr>
        <p:spPr>
          <a:xfrm>
            <a:off x="3231694" y="4411157"/>
            <a:ext cx="15792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C5B4E3"/>
                </a:solidFill>
              </a:rPr>
              <a:t>게임 </a:t>
            </a:r>
            <a:r>
              <a:rPr lang="ko-KR" altLang="en-US" sz="1200" b="1" dirty="0" err="1">
                <a:solidFill>
                  <a:srgbClr val="C5B4E3"/>
                </a:solidFill>
              </a:rPr>
              <a:t>스테이트</a:t>
            </a:r>
            <a:r>
              <a:rPr lang="ko-KR" altLang="en-US" sz="1200" b="1" dirty="0">
                <a:solidFill>
                  <a:srgbClr val="C5B4E3"/>
                </a:solidFill>
              </a:rPr>
              <a:t> </a:t>
            </a:r>
            <a:endParaRPr lang="en-US" altLang="ko-KR" sz="1200" b="1" dirty="0">
              <a:solidFill>
                <a:srgbClr val="C5B4E3"/>
              </a:solidFill>
            </a:endParaRPr>
          </a:p>
          <a:p>
            <a:r>
              <a:rPr lang="ko-KR" altLang="en-US" sz="1200" b="1" dirty="0">
                <a:solidFill>
                  <a:srgbClr val="C5B4E3"/>
                </a:solidFill>
              </a:rPr>
              <a:t>몬스터 배치 및 공격</a:t>
            </a:r>
            <a:endParaRPr lang="en-US" altLang="ko-KR" sz="1200" b="1" dirty="0">
              <a:solidFill>
                <a:srgbClr val="C5B4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5F50-4539-42E1-9CF6-2A4C3D33BF14}"/>
              </a:ext>
            </a:extLst>
          </p:cNvPr>
          <p:cNvSpPr txBox="1"/>
          <p:nvPr/>
        </p:nvSpPr>
        <p:spPr>
          <a:xfrm>
            <a:off x="4624125" y="1655918"/>
            <a:ext cx="15247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A3A6F9"/>
                </a:solidFill>
              </a:rPr>
              <a:t>플레이어 반격 구현</a:t>
            </a:r>
            <a:endParaRPr lang="en-US" altLang="ko-KR" sz="1200" b="1" dirty="0">
              <a:solidFill>
                <a:srgbClr val="A3A6F9"/>
              </a:solidFill>
            </a:endParaRPr>
          </a:p>
          <a:p>
            <a:r>
              <a:rPr lang="ko-KR" altLang="en-US" sz="1200" b="1" dirty="0">
                <a:solidFill>
                  <a:srgbClr val="A3A6F9"/>
                </a:solidFill>
              </a:rPr>
              <a:t>충돌 처리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20EA2-4503-41EF-A79C-CF7F69EB1E06}"/>
              </a:ext>
            </a:extLst>
          </p:cNvPr>
          <p:cNvSpPr txBox="1"/>
          <p:nvPr/>
        </p:nvSpPr>
        <p:spPr>
          <a:xfrm>
            <a:off x="5871030" y="4411157"/>
            <a:ext cx="19864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 err="1">
                <a:solidFill>
                  <a:srgbClr val="7D82F7"/>
                </a:solidFill>
              </a:rPr>
              <a:t>게임스테이트</a:t>
            </a:r>
            <a:r>
              <a:rPr lang="ko-KR" altLang="en-US" sz="1200" b="1" dirty="0">
                <a:solidFill>
                  <a:srgbClr val="7D82F7"/>
                </a:solidFill>
              </a:rPr>
              <a:t> 이펙트 구현</a:t>
            </a:r>
            <a:endParaRPr lang="en-US" altLang="ko-KR" sz="1200" b="1" dirty="0">
              <a:solidFill>
                <a:srgbClr val="7D82F7"/>
              </a:solidFill>
            </a:endParaRPr>
          </a:p>
          <a:p>
            <a:r>
              <a:rPr lang="ko-KR" altLang="en-US" sz="1200" b="1" dirty="0">
                <a:solidFill>
                  <a:srgbClr val="7D82F7"/>
                </a:solidFill>
              </a:rPr>
              <a:t>타이머 기능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1213B-6AF1-4CBB-849A-004FEF2B1BBA}"/>
              </a:ext>
            </a:extLst>
          </p:cNvPr>
          <p:cNvSpPr txBox="1"/>
          <p:nvPr/>
        </p:nvSpPr>
        <p:spPr>
          <a:xfrm>
            <a:off x="7248192" y="1655918"/>
            <a:ext cx="15247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랭킹 </a:t>
            </a:r>
            <a:r>
              <a:rPr lang="ko-KR" altLang="en-US" sz="1200" b="1" dirty="0" err="1">
                <a:solidFill>
                  <a:srgbClr val="7D82F7"/>
                </a:solidFill>
              </a:rPr>
              <a:t>스테이트</a:t>
            </a:r>
            <a:endParaRPr lang="en-US" altLang="ko-KR" sz="1200" b="1" dirty="0">
              <a:solidFill>
                <a:srgbClr val="7D82F7"/>
              </a:solidFill>
            </a:endParaRPr>
          </a:p>
          <a:p>
            <a:r>
              <a:rPr lang="ko-KR" altLang="en-US" sz="1200" b="1" dirty="0">
                <a:solidFill>
                  <a:srgbClr val="7D82F7"/>
                </a:solidFill>
              </a:rPr>
              <a:t>메인 </a:t>
            </a:r>
            <a:r>
              <a:rPr lang="ko-KR" altLang="en-US" sz="1200" b="1" dirty="0" err="1">
                <a:solidFill>
                  <a:srgbClr val="7D82F7"/>
                </a:solidFill>
              </a:rPr>
              <a:t>스테이트</a:t>
            </a:r>
            <a:r>
              <a:rPr lang="ko-KR" altLang="en-US" sz="1200" b="1" dirty="0">
                <a:solidFill>
                  <a:srgbClr val="7D82F7"/>
                </a:solidFill>
              </a:rPr>
              <a:t>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FCE95-3A45-4275-A60B-B12D8634C8A8}"/>
              </a:ext>
            </a:extLst>
          </p:cNvPr>
          <p:cNvSpPr txBox="1"/>
          <p:nvPr/>
        </p:nvSpPr>
        <p:spPr>
          <a:xfrm>
            <a:off x="10107708" y="1748251"/>
            <a:ext cx="14253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오류 검출 및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65383-CA36-4157-A587-8FD98992E5D4}"/>
              </a:ext>
            </a:extLst>
          </p:cNvPr>
          <p:cNvSpPr txBox="1"/>
          <p:nvPr/>
        </p:nvSpPr>
        <p:spPr>
          <a:xfrm>
            <a:off x="8824862" y="450349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게임 음향 구현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7AF868-52C0-48C6-94FE-DD0560D7B9C6}"/>
              </a:ext>
            </a:extLst>
          </p:cNvPr>
          <p:cNvCxnSpPr>
            <a:cxnSpLocks/>
          </p:cNvCxnSpPr>
          <p:nvPr/>
        </p:nvCxnSpPr>
        <p:spPr>
          <a:xfrm>
            <a:off x="1174087" y="3522846"/>
            <a:ext cx="0" cy="765201"/>
          </a:xfrm>
          <a:prstGeom prst="straightConnector1">
            <a:avLst/>
          </a:prstGeom>
          <a:ln w="9525">
            <a:solidFill>
              <a:srgbClr val="ADB9C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D77AA3-8706-4423-AF42-D5465F3E7F61}"/>
              </a:ext>
            </a:extLst>
          </p:cNvPr>
          <p:cNvCxnSpPr>
            <a:cxnSpLocks/>
          </p:cNvCxnSpPr>
          <p:nvPr/>
        </p:nvCxnSpPr>
        <p:spPr>
          <a:xfrm>
            <a:off x="4021324" y="3522846"/>
            <a:ext cx="0" cy="765201"/>
          </a:xfrm>
          <a:prstGeom prst="straightConnector1">
            <a:avLst/>
          </a:prstGeom>
          <a:ln w="9525">
            <a:solidFill>
              <a:srgbClr val="C5B4E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C7FD11-901F-4A8B-BE53-BFE0DB0D5688}"/>
              </a:ext>
            </a:extLst>
          </p:cNvPr>
          <p:cNvCxnSpPr>
            <a:cxnSpLocks/>
          </p:cNvCxnSpPr>
          <p:nvPr/>
        </p:nvCxnSpPr>
        <p:spPr>
          <a:xfrm>
            <a:off x="6864245" y="3522846"/>
            <a:ext cx="0" cy="765201"/>
          </a:xfrm>
          <a:prstGeom prst="straightConnector1">
            <a:avLst/>
          </a:prstGeom>
          <a:ln w="9525">
            <a:solidFill>
              <a:srgbClr val="93B1DE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BCF383-C26C-488B-B546-8DC87DBA617F}"/>
              </a:ext>
            </a:extLst>
          </p:cNvPr>
          <p:cNvCxnSpPr>
            <a:cxnSpLocks/>
          </p:cNvCxnSpPr>
          <p:nvPr/>
        </p:nvCxnSpPr>
        <p:spPr>
          <a:xfrm>
            <a:off x="9433356" y="3522846"/>
            <a:ext cx="0" cy="765201"/>
          </a:xfrm>
          <a:prstGeom prst="straightConnector1">
            <a:avLst/>
          </a:prstGeom>
          <a:ln w="9525">
            <a:solidFill>
              <a:srgbClr val="999CF9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25FBBA-F142-41B3-ADB2-60BA06FFD001}"/>
              </a:ext>
            </a:extLst>
          </p:cNvPr>
          <p:cNvCxnSpPr>
            <a:cxnSpLocks/>
          </p:cNvCxnSpPr>
          <p:nvPr/>
        </p:nvCxnSpPr>
        <p:spPr>
          <a:xfrm rot="10800000">
            <a:off x="2566244" y="2282584"/>
            <a:ext cx="0" cy="431935"/>
          </a:xfrm>
          <a:prstGeom prst="straightConnector1">
            <a:avLst/>
          </a:prstGeom>
          <a:ln w="9525">
            <a:solidFill>
              <a:srgbClr val="BBDFDC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584681-9DB0-4593-91EC-9F49233F0EEB}"/>
              </a:ext>
            </a:extLst>
          </p:cNvPr>
          <p:cNvCxnSpPr>
            <a:cxnSpLocks/>
          </p:cNvCxnSpPr>
          <p:nvPr/>
        </p:nvCxnSpPr>
        <p:spPr>
          <a:xfrm rot="10800000">
            <a:off x="5386510" y="2282584"/>
            <a:ext cx="0" cy="431935"/>
          </a:xfrm>
          <a:prstGeom prst="straightConnector1">
            <a:avLst/>
          </a:prstGeom>
          <a:ln w="9525">
            <a:solidFill>
              <a:srgbClr val="A2BCE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8D49EA-65BD-455C-B186-8C86BF9AA60A}"/>
              </a:ext>
            </a:extLst>
          </p:cNvPr>
          <p:cNvCxnSpPr>
            <a:cxnSpLocks/>
          </p:cNvCxnSpPr>
          <p:nvPr/>
        </p:nvCxnSpPr>
        <p:spPr>
          <a:xfrm rot="10800000">
            <a:off x="8010576" y="2282584"/>
            <a:ext cx="0" cy="431935"/>
          </a:xfrm>
          <a:prstGeom prst="straightConnector1">
            <a:avLst/>
          </a:prstGeom>
          <a:ln w="9525">
            <a:solidFill>
              <a:srgbClr val="C4C7FB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31F52A-B158-4D71-9309-2955C6D34009}"/>
              </a:ext>
            </a:extLst>
          </p:cNvPr>
          <p:cNvCxnSpPr>
            <a:cxnSpLocks/>
          </p:cNvCxnSpPr>
          <p:nvPr/>
        </p:nvCxnSpPr>
        <p:spPr>
          <a:xfrm rot="10800000">
            <a:off x="10820400" y="2282584"/>
            <a:ext cx="0" cy="431935"/>
          </a:xfrm>
          <a:prstGeom prst="straightConnector1">
            <a:avLst/>
          </a:prstGeom>
          <a:ln w="9525">
            <a:solidFill>
              <a:srgbClr val="7D82F7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340DDBED-16AD-471F-A43B-89A986E4D809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주차 별 개발 일정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9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570" y="238692"/>
            <a:ext cx="2836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INDEX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43" y="2966109"/>
            <a:ext cx="29344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dist"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sz="1400" dirty="0"/>
              <a:t>01.</a:t>
            </a:r>
            <a:r>
              <a:rPr lang="ko-KR" altLang="en-US" sz="1400" dirty="0"/>
              <a:t>게임 컨셉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10225" y="3660442"/>
            <a:ext cx="1229248" cy="13954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200" dirty="0">
                <a:solidFill>
                  <a:srgbClr val="2B394B"/>
                </a:solidFill>
              </a:rPr>
              <a:t>High Concept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>
                <a:solidFill>
                  <a:srgbClr val="2B394B"/>
                </a:solidFill>
              </a:rPr>
              <a:t>Event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>
                <a:solidFill>
                  <a:srgbClr val="2B394B"/>
                </a:solidFill>
              </a:rPr>
              <a:t>Core Mechanic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2157" y="2858387"/>
            <a:ext cx="29344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dist"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sz="1400" dirty="0"/>
              <a:t>03. </a:t>
            </a:r>
            <a:r>
              <a:rPr lang="ko-KR" altLang="en-US" sz="1400" dirty="0"/>
              <a:t>예상 게임의 흐름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A80A-D7C8-4F24-A6F6-BF5FF325C882}"/>
              </a:ext>
            </a:extLst>
          </p:cNvPr>
          <p:cNvSpPr txBox="1"/>
          <p:nvPr/>
        </p:nvSpPr>
        <p:spPr>
          <a:xfrm>
            <a:off x="6865059" y="3655215"/>
            <a:ext cx="1008609" cy="9337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rgbClr val="2B394B"/>
                </a:solidFill>
              </a:rPr>
              <a:t>다이어그램</a:t>
            </a:r>
            <a:endParaRPr lang="en-US" altLang="ko-KR" sz="1200" dirty="0">
              <a:solidFill>
                <a:srgbClr val="2B394B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200" dirty="0" err="1">
                <a:solidFill>
                  <a:srgbClr val="2B394B"/>
                </a:solidFill>
              </a:rPr>
              <a:t>인게임</a:t>
            </a:r>
            <a:r>
              <a:rPr lang="ko-KR" altLang="en-US" sz="1200" dirty="0">
                <a:solidFill>
                  <a:srgbClr val="2B394B"/>
                </a:solidFill>
              </a:rPr>
              <a:t> 예시</a:t>
            </a:r>
            <a:endParaRPr lang="en-US" altLang="ko-KR" sz="1200" dirty="0">
              <a:solidFill>
                <a:srgbClr val="2B394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9900" y="2966109"/>
            <a:ext cx="29344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dist"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sz="1400" dirty="0"/>
              <a:t>02. </a:t>
            </a:r>
            <a:r>
              <a:rPr lang="ko-KR" altLang="en-US" sz="1400" dirty="0"/>
              <a:t>개발 범위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58A4C-E20B-4B10-981E-00C9F435394B}"/>
              </a:ext>
            </a:extLst>
          </p:cNvPr>
          <p:cNvSpPr txBox="1"/>
          <p:nvPr/>
        </p:nvSpPr>
        <p:spPr>
          <a:xfrm>
            <a:off x="4373941" y="3660442"/>
            <a:ext cx="646331" cy="13954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rgbClr val="2B394B"/>
                </a:solidFill>
              </a:rPr>
              <a:t>캐릭터</a:t>
            </a:r>
            <a:endParaRPr lang="en-US" altLang="ko-KR" sz="1200" dirty="0">
              <a:solidFill>
                <a:srgbClr val="2B394B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rgbClr val="2B394B"/>
                </a:solidFill>
              </a:rPr>
              <a:t>맵</a:t>
            </a:r>
            <a:endParaRPr lang="en-US" altLang="ko-KR" sz="1200" dirty="0">
              <a:solidFill>
                <a:srgbClr val="2B394B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rgbClr val="2B394B"/>
                </a:solidFill>
              </a:rPr>
              <a:t>몬스터</a:t>
            </a:r>
            <a:endParaRPr lang="en-US" altLang="ko-KR" sz="1200" dirty="0">
              <a:solidFill>
                <a:srgbClr val="2B39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E28B7E-5CAD-4CB3-99FE-9D175CA8CF68}"/>
              </a:ext>
            </a:extLst>
          </p:cNvPr>
          <p:cNvSpPr txBox="1"/>
          <p:nvPr/>
        </p:nvSpPr>
        <p:spPr>
          <a:xfrm>
            <a:off x="8574413" y="2966109"/>
            <a:ext cx="29344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dist"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ko-KR" sz="1400" dirty="0"/>
              <a:t>04. </a:t>
            </a:r>
            <a:r>
              <a:rPr lang="ko-KR" altLang="en-US" sz="1400" dirty="0"/>
              <a:t>개발 일정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22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02000"/>
            <a:ext cx="3930075" cy="0"/>
          </a:xfrm>
          <a:prstGeom prst="line">
            <a:avLst/>
          </a:prstGeom>
          <a:noFill/>
          <a:ln w="1079500" cap="flat" cmpd="sng" algn="ctr">
            <a:gradFill flip="none" rotWithShape="1">
              <a:gsLst>
                <a:gs pos="100000">
                  <a:srgbClr val="F78D85">
                    <a:alpha val="65000"/>
                  </a:srgbClr>
                </a:gs>
                <a:gs pos="49000">
                  <a:srgbClr val="7D82F7">
                    <a:alpha val="56000"/>
                  </a:srgbClr>
                </a:gs>
                <a:gs pos="0">
                  <a:srgbClr val="B3F6BA">
                    <a:alpha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721251" y="2948057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8944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053FEB-48A2-448D-9133-CC5B10FD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22530C9-FE69-49FE-AA2F-A01401775A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7270" y="804312"/>
            <a:ext cx="2097048" cy="719171"/>
          </a:xfrm>
        </p:spPr>
        <p:txBody>
          <a:bodyPr/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</a:t>
            </a:r>
            <a:r>
              <a:rPr lang="ko-KR" altLang="en-US" dirty="0" err="1"/>
              <a:t>반격왕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91B36FF-B5B2-437F-8DFF-E8D9D107F0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779" y="462680"/>
            <a:ext cx="3507692" cy="3416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High Concept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87F4C5F-9D71-4885-93B5-D1B766BF954A}"/>
              </a:ext>
            </a:extLst>
          </p:cNvPr>
          <p:cNvSpPr txBox="1">
            <a:spLocks/>
          </p:cNvSpPr>
          <p:nvPr/>
        </p:nvSpPr>
        <p:spPr>
          <a:xfrm>
            <a:off x="408962" y="1523483"/>
            <a:ext cx="10674717" cy="487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dirty="0"/>
              <a:t>●</a:t>
            </a:r>
            <a:r>
              <a:rPr lang="ko-KR" altLang="en-US" dirty="0"/>
              <a:t> 각 스테이지에 존재하는 적들의 공격을 반격하여 제거한다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ko-KR" altLang="en-US" dirty="0"/>
              <a:t>플레이어가 공격 할 수 있는 방법은 반격 뿐이다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ko-KR" altLang="en-US" dirty="0"/>
              <a:t>플레이어의 반격은 적들의 공격을 그대로 되돌릴 수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개의 스테이지로 구성 되어 있으며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각 스테이지마다 존재하는 적들을 모두 제거 할 시 다음 스테이지로 넘어 갈 수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ko-KR" altLang="en-US" dirty="0"/>
              <a:t>모든 스테이지를 클리어 할 시 게임 클리어까지 걸린 시간을 체크한 뒤 랭킹 페이지에 남길 수 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8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7C0D50-9FF1-4FD2-9689-B9AB7D1E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5D03E-AD7E-4F06-B3FF-00D4F61E1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24664" y="973375"/>
            <a:ext cx="266419" cy="341632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키보드, 전자기기이(가) 표시된 사진&#10;&#10;자동 생성된 설명">
            <a:extLst>
              <a:ext uri="{FF2B5EF4-FFF2-40B4-BE49-F238E27FC236}">
                <a16:creationId xmlns:a16="http://schemas.microsoft.com/office/drawing/2014/main" id="{8A7EC2AA-3055-463D-9B9F-8EC6BF049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6" t="36131" r="79614" b="52109"/>
          <a:stretch/>
        </p:blipFill>
        <p:spPr>
          <a:xfrm>
            <a:off x="3050403" y="1632867"/>
            <a:ext cx="542254" cy="535117"/>
          </a:xfrm>
          <a:prstGeom prst="rect">
            <a:avLst/>
          </a:prstGeom>
        </p:spPr>
      </p:pic>
      <p:pic>
        <p:nvPicPr>
          <p:cNvPr id="8" name="그림 7" descr="키보드, 전자기기이(가) 표시된 사진&#10;&#10;자동 생성된 설명">
            <a:extLst>
              <a:ext uri="{FF2B5EF4-FFF2-40B4-BE49-F238E27FC236}">
                <a16:creationId xmlns:a16="http://schemas.microsoft.com/office/drawing/2014/main" id="{39BBABE7-A762-4A12-B3D4-7F8AF7D6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6" t="49669" r="83065" b="39498"/>
          <a:stretch/>
        </p:blipFill>
        <p:spPr>
          <a:xfrm>
            <a:off x="2465920" y="2213608"/>
            <a:ext cx="501907" cy="49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3A19FF-489F-4B88-B7F5-5204C6531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49483" r="76843" b="39683"/>
          <a:stretch/>
        </p:blipFill>
        <p:spPr>
          <a:xfrm>
            <a:off x="3070577" y="2213608"/>
            <a:ext cx="501907" cy="495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0B970A-5479-4FC8-9389-1E568232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2" t="48615" r="70360" b="38555"/>
          <a:stretch/>
        </p:blipFill>
        <p:spPr>
          <a:xfrm>
            <a:off x="3665304" y="2168228"/>
            <a:ext cx="534838" cy="5865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F53AD5-CC33-4DA1-AE06-17D8B6812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 t="74812" r="38837" b="12924"/>
          <a:stretch/>
        </p:blipFill>
        <p:spPr>
          <a:xfrm>
            <a:off x="1333682" y="3062894"/>
            <a:ext cx="2866460" cy="5607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6F6596-85F3-4B80-B7B3-3ACD2AE019BA}"/>
              </a:ext>
            </a:extLst>
          </p:cNvPr>
          <p:cNvSpPr txBox="1"/>
          <p:nvPr/>
        </p:nvSpPr>
        <p:spPr>
          <a:xfrm>
            <a:off x="2215392" y="3204752"/>
            <a:ext cx="95502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SPACE BAR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D14DE5-C4C1-477E-8A6E-C0AD0A4FC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2" t="62384" r="12561" b="24786"/>
          <a:stretch/>
        </p:blipFill>
        <p:spPr>
          <a:xfrm>
            <a:off x="3170417" y="3931430"/>
            <a:ext cx="1000130" cy="5865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C67883-6BF6-4209-82D3-599E77CE5209}"/>
              </a:ext>
            </a:extLst>
          </p:cNvPr>
          <p:cNvSpPr txBox="1"/>
          <p:nvPr/>
        </p:nvSpPr>
        <p:spPr>
          <a:xfrm>
            <a:off x="3485735" y="4030171"/>
            <a:ext cx="6555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LSHIFT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871CE2A-ED8D-4ED8-A85B-FDB7FFD16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236">
            <a:off x="3446931" y="4849782"/>
            <a:ext cx="733105" cy="981107"/>
          </a:xfrm>
          <a:prstGeom prst="rect">
            <a:avLst/>
          </a:prstGeom>
        </p:spPr>
      </p:pic>
      <p:sp>
        <p:nvSpPr>
          <p:cNvPr id="29" name="텍스트 개체 틀 5">
            <a:extLst>
              <a:ext uri="{FF2B5EF4-FFF2-40B4-BE49-F238E27FC236}">
                <a16:creationId xmlns:a16="http://schemas.microsoft.com/office/drawing/2014/main" id="{A9EBF39E-E606-4FB4-98A9-4375D000B028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EVENT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CEEFD3-AC0A-4C74-AEB3-F4B4779C51B1}"/>
              </a:ext>
            </a:extLst>
          </p:cNvPr>
          <p:cNvSpPr txBox="1"/>
          <p:nvPr/>
        </p:nvSpPr>
        <p:spPr>
          <a:xfrm>
            <a:off x="4730968" y="2263420"/>
            <a:ext cx="3144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2B394B"/>
                </a:solidFill>
              </a:rPr>
              <a:t>: </a:t>
            </a:r>
            <a:r>
              <a:rPr lang="ko-KR" altLang="en-US" dirty="0">
                <a:solidFill>
                  <a:srgbClr val="2B394B"/>
                </a:solidFill>
              </a:rPr>
              <a:t>플레이어 방향 이벤트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50AEB4-0E46-4F9E-A584-B1F81E45BBE3}"/>
              </a:ext>
            </a:extLst>
          </p:cNvPr>
          <p:cNvSpPr txBox="1"/>
          <p:nvPr/>
        </p:nvSpPr>
        <p:spPr>
          <a:xfrm>
            <a:off x="4869928" y="3181884"/>
            <a:ext cx="28664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2B394B"/>
                </a:solidFill>
              </a:rPr>
              <a:t>: </a:t>
            </a:r>
            <a:r>
              <a:rPr lang="ko-KR" altLang="en-US" dirty="0">
                <a:solidFill>
                  <a:srgbClr val="2B394B"/>
                </a:solidFill>
              </a:rPr>
              <a:t>플레이어 점프 이벤트</a:t>
            </a:r>
            <a:endParaRPr lang="en-US" altLang="ko-KR" dirty="0">
              <a:solidFill>
                <a:srgbClr val="2B394B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560EAB-D3A4-4425-A102-040548F0B545}"/>
              </a:ext>
            </a:extLst>
          </p:cNvPr>
          <p:cNvSpPr txBox="1"/>
          <p:nvPr/>
        </p:nvSpPr>
        <p:spPr>
          <a:xfrm>
            <a:off x="4964329" y="4030171"/>
            <a:ext cx="2677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2B394B"/>
                </a:solidFill>
              </a:rPr>
              <a:t>: </a:t>
            </a:r>
            <a:r>
              <a:rPr lang="ko-KR" altLang="en-US" dirty="0">
                <a:solidFill>
                  <a:srgbClr val="2B394B"/>
                </a:solidFill>
              </a:rPr>
              <a:t>플레이어 방어 이벤트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BC7AD-633E-47F6-B633-4F9167E547B9}"/>
              </a:ext>
            </a:extLst>
          </p:cNvPr>
          <p:cNvSpPr txBox="1"/>
          <p:nvPr/>
        </p:nvSpPr>
        <p:spPr>
          <a:xfrm>
            <a:off x="4869928" y="5017171"/>
            <a:ext cx="3325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2B394B"/>
                </a:solidFill>
              </a:rPr>
              <a:t>: </a:t>
            </a:r>
            <a:r>
              <a:rPr lang="ko-KR" altLang="en-US" dirty="0">
                <a:solidFill>
                  <a:srgbClr val="2B394B"/>
                </a:solidFill>
              </a:rPr>
              <a:t>플레이어 반격 사용 이벤트</a:t>
            </a:r>
            <a:r>
              <a:rPr lang="en-US" altLang="ko-KR" dirty="0">
                <a:solidFill>
                  <a:srgbClr val="2B394B"/>
                </a:solidFill>
              </a:rPr>
              <a:t>(LBUTTON)</a:t>
            </a:r>
            <a:endParaRPr lang="ko-KR" altLang="en-US" dirty="0">
              <a:solidFill>
                <a:srgbClr val="2B3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6E5C99-72F4-4152-8A4F-59BA55B1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F6818C74-F84C-4620-800E-A40BC4D7C259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Core Mechanic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D6DE2797-79AB-4D04-B9ED-A56ACF588D43}"/>
              </a:ext>
            </a:extLst>
          </p:cNvPr>
          <p:cNvSpPr txBox="1">
            <a:spLocks/>
          </p:cNvSpPr>
          <p:nvPr/>
        </p:nvSpPr>
        <p:spPr>
          <a:xfrm>
            <a:off x="408962" y="1956422"/>
            <a:ext cx="10541668" cy="40062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i="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dirty="0"/>
              <a:t>●</a:t>
            </a:r>
            <a:r>
              <a:rPr lang="ko-KR" altLang="en-US" dirty="0"/>
              <a:t> 플레이어가 </a:t>
            </a:r>
            <a:r>
              <a:rPr lang="ko-KR" altLang="en-US" dirty="0" err="1"/>
              <a:t>몬스터들의</a:t>
            </a:r>
            <a:r>
              <a:rPr lang="ko-KR" altLang="en-US" dirty="0"/>
              <a:t> 공격을 </a:t>
            </a:r>
            <a:r>
              <a:rPr lang="ko-KR" altLang="en-US" dirty="0" err="1"/>
              <a:t>쉴드로</a:t>
            </a:r>
            <a:r>
              <a:rPr lang="ko-KR" altLang="en-US" dirty="0"/>
              <a:t> 막고 난 뒤 일정 시간 내에 마우스 이벤트를 통한 반격 기능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반격 사용시 마우스 포인터를 기점으로 한 </a:t>
            </a:r>
            <a:r>
              <a:rPr lang="ko-KR" altLang="en-US" sz="1800" dirty="0" err="1"/>
              <a:t>좌표값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ko-KR" altLang="en-US" dirty="0"/>
              <a:t>플레이어 좌표 값을 기반으로 하는 몬스터의 공격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</a:t>
            </a:r>
            <a:r>
              <a:rPr lang="ko-KR" altLang="en-US" dirty="0"/>
              <a:t>다양한 </a:t>
            </a:r>
            <a:r>
              <a:rPr lang="ko-KR" altLang="en-US" dirty="0" err="1"/>
              <a:t>몬스터들의</a:t>
            </a:r>
            <a:r>
              <a:rPr lang="ko-KR" altLang="en-US" dirty="0"/>
              <a:t> 공격</a:t>
            </a:r>
            <a:r>
              <a:rPr lang="en-US" altLang="ko-KR" dirty="0"/>
              <a:t> ( </a:t>
            </a:r>
            <a:r>
              <a:rPr lang="ko-KR" altLang="en-US" dirty="0"/>
              <a:t>포물선 운동</a:t>
            </a:r>
            <a:r>
              <a:rPr lang="en-US" altLang="ko-KR" dirty="0"/>
              <a:t>, </a:t>
            </a:r>
            <a:r>
              <a:rPr lang="ko-KR" altLang="en-US" dirty="0"/>
              <a:t>직선 운동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..)</a:t>
            </a:r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●</a:t>
            </a:r>
            <a:r>
              <a:rPr lang="ko-KR" altLang="en-US" sz="1800" dirty="0"/>
              <a:t> 게임 시작 시</a:t>
            </a:r>
            <a:r>
              <a:rPr lang="en-US" altLang="ko-KR" sz="1800" dirty="0"/>
              <a:t>, </a:t>
            </a:r>
            <a:r>
              <a:rPr lang="ko-KR" altLang="en-US" dirty="0"/>
              <a:t>플레이 타임을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6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02000"/>
            <a:ext cx="3930075" cy="0"/>
          </a:xfrm>
          <a:prstGeom prst="line">
            <a:avLst/>
          </a:prstGeom>
          <a:noFill/>
          <a:ln w="1079500" cap="flat" cmpd="sng" algn="ctr">
            <a:gradFill flip="none" rotWithShape="1">
              <a:gsLst>
                <a:gs pos="100000">
                  <a:srgbClr val="F78D85">
                    <a:alpha val="65000"/>
                  </a:srgbClr>
                </a:gs>
                <a:gs pos="49000">
                  <a:srgbClr val="7D82F7">
                    <a:alpha val="56000"/>
                  </a:srgbClr>
                </a:gs>
                <a:gs pos="0">
                  <a:srgbClr val="B3F6BA">
                    <a:alpha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721251" y="2948057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62703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14594-BA06-4A65-9AC4-7CCDE44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C7D9506F-B5FD-4498-A337-E6C55A669602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350769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개발 범위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42225-E4B1-476C-BA4E-DA32F2D8B682}"/>
              </a:ext>
            </a:extLst>
          </p:cNvPr>
          <p:cNvSpPr txBox="1"/>
          <p:nvPr/>
        </p:nvSpPr>
        <p:spPr>
          <a:xfrm>
            <a:off x="1468021" y="1724023"/>
            <a:ext cx="57805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rgbClr val="2B394B"/>
                </a:solidFill>
              </a:rPr>
              <a:t>캐릭터</a:t>
            </a:r>
            <a:r>
              <a:rPr lang="ko-KR" altLang="en-US" sz="1200" dirty="0">
                <a:solidFill>
                  <a:srgbClr val="2B394B"/>
                </a:solidFill>
              </a:rPr>
              <a:t> </a:t>
            </a:r>
            <a:r>
              <a:rPr lang="en-US" altLang="ko-KR" sz="1200" dirty="0">
                <a:solidFill>
                  <a:srgbClr val="2B394B"/>
                </a:solidFill>
              </a:rPr>
              <a:t>  </a:t>
            </a:r>
          </a:p>
          <a:p>
            <a:endParaRPr lang="en-US" altLang="ko-KR" sz="1200" dirty="0">
              <a:solidFill>
                <a:srgbClr val="2B394B"/>
              </a:solidFill>
            </a:endParaRPr>
          </a:p>
          <a:p>
            <a:r>
              <a:rPr lang="ko-KR" altLang="en-US" sz="1200" dirty="0" err="1">
                <a:solidFill>
                  <a:srgbClr val="2B394B"/>
                </a:solidFill>
              </a:rPr>
              <a:t>좌우상하</a:t>
            </a:r>
            <a:r>
              <a:rPr lang="ko-KR" altLang="en-US" sz="1200" dirty="0">
                <a:solidFill>
                  <a:srgbClr val="2B394B"/>
                </a:solidFill>
              </a:rPr>
              <a:t> 이동과 점프로 이동하며 </a:t>
            </a:r>
            <a:r>
              <a:rPr lang="ko-KR" altLang="en-US" sz="1200" dirty="0" err="1">
                <a:solidFill>
                  <a:srgbClr val="2B394B"/>
                </a:solidFill>
              </a:rPr>
              <a:t>쉴드를</a:t>
            </a:r>
            <a:r>
              <a:rPr lang="ko-KR" altLang="en-US" sz="1200" dirty="0">
                <a:solidFill>
                  <a:srgbClr val="2B394B"/>
                </a:solidFill>
              </a:rPr>
              <a:t> 이용한 반격 공격만이 가능하다</a:t>
            </a:r>
            <a:r>
              <a:rPr lang="en-US" altLang="ko-KR" sz="1200" dirty="0">
                <a:solidFill>
                  <a:srgbClr val="2B394B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2B394B"/>
                </a:solidFill>
              </a:rPr>
              <a:t>플레이어의 공격은 마우스 좌표를 향한다</a:t>
            </a:r>
            <a:r>
              <a:rPr lang="en-US" altLang="ko-KR" sz="1200" dirty="0">
                <a:solidFill>
                  <a:srgbClr val="2B394B"/>
                </a:solidFill>
              </a:rPr>
              <a:t>.</a:t>
            </a:r>
            <a:endParaRPr lang="ko-KR" altLang="en-US" sz="1200" dirty="0">
              <a:solidFill>
                <a:srgbClr val="2B394B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4EC40A-CEA8-4DCB-B049-2B4E28E45A47}"/>
              </a:ext>
            </a:extLst>
          </p:cNvPr>
          <p:cNvGrpSpPr/>
          <p:nvPr/>
        </p:nvGrpSpPr>
        <p:grpSpPr>
          <a:xfrm>
            <a:off x="1468021" y="3446156"/>
            <a:ext cx="6729727" cy="1757411"/>
            <a:chOff x="2031484" y="1300114"/>
            <a:chExt cx="6729727" cy="17574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6AAC5C-5DC9-456A-84CF-518FB4BCC63E}"/>
                </a:ext>
              </a:extLst>
            </p:cNvPr>
            <p:cNvSpPr txBox="1"/>
            <p:nvPr/>
          </p:nvSpPr>
          <p:spPr>
            <a:xfrm>
              <a:off x="2031484" y="1300114"/>
              <a:ext cx="33855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2B394B"/>
                  </a:solidFill>
                </a:rPr>
                <a:t>맵</a:t>
              </a:r>
              <a:endParaRPr lang="en-US" altLang="ko-KR" sz="1200" b="1" dirty="0">
                <a:solidFill>
                  <a:srgbClr val="2B394B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619E62-4B5E-4B8B-BA55-D54908EEA867}"/>
                </a:ext>
              </a:extLst>
            </p:cNvPr>
            <p:cNvSpPr txBox="1"/>
            <p:nvPr/>
          </p:nvSpPr>
          <p:spPr>
            <a:xfrm>
              <a:off x="2031484" y="1857196"/>
              <a:ext cx="6729727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200" dirty="0">
                  <a:solidFill>
                    <a:srgbClr val="2B394B"/>
                  </a:solidFill>
                </a:rPr>
                <a:t>5</a:t>
              </a:r>
              <a:r>
                <a:rPr lang="ko-KR" altLang="en-US" sz="1200" dirty="0">
                  <a:solidFill>
                    <a:srgbClr val="2B394B"/>
                  </a:solidFill>
                </a:rPr>
                <a:t>개의 스테이지로 나누어져 있다</a:t>
              </a:r>
              <a:r>
                <a:rPr lang="en-US" altLang="ko-KR" sz="1200" dirty="0">
                  <a:solidFill>
                    <a:srgbClr val="2B394B"/>
                  </a:solidFill>
                </a:rPr>
                <a:t>.</a:t>
              </a:r>
            </a:p>
            <a:p>
              <a:endParaRPr lang="en-US" altLang="ko-KR" sz="1200" dirty="0">
                <a:solidFill>
                  <a:srgbClr val="2B394B"/>
                </a:solidFill>
              </a:endParaRPr>
            </a:p>
            <a:p>
              <a:r>
                <a:rPr lang="ko-KR" altLang="en-US" sz="1200" dirty="0">
                  <a:solidFill>
                    <a:srgbClr val="2B394B"/>
                  </a:solidFill>
                </a:rPr>
                <a:t>각 스테이지의 몬스터를 모두 제거 할 경우 다음 스테이지로 넘어 갈 수 있는 포탈이 생성 된다</a:t>
              </a:r>
              <a:r>
                <a:rPr lang="en-US" altLang="ko-KR" sz="1200" dirty="0">
                  <a:solidFill>
                    <a:srgbClr val="2B394B"/>
                  </a:solidFill>
                </a:rPr>
                <a:t>.</a:t>
              </a:r>
            </a:p>
            <a:p>
              <a:endParaRPr lang="en-US" altLang="ko-KR" sz="1200" dirty="0">
                <a:solidFill>
                  <a:srgbClr val="2B394B"/>
                </a:solidFill>
              </a:endParaRPr>
            </a:p>
            <a:p>
              <a:r>
                <a:rPr lang="ko-KR" altLang="en-US" sz="1200" dirty="0">
                  <a:solidFill>
                    <a:srgbClr val="2B394B"/>
                  </a:solidFill>
                </a:rPr>
                <a:t>모든 스테이지를 클리어 할 경우 게임이 종료된다</a:t>
              </a:r>
              <a:r>
                <a:rPr lang="en-US" altLang="ko-KR" sz="1200" dirty="0">
                  <a:solidFill>
                    <a:srgbClr val="2B394B"/>
                  </a:solidFill>
                </a:rPr>
                <a:t>.</a:t>
              </a:r>
            </a:p>
            <a:p>
              <a:endParaRPr lang="en-US" altLang="ko-KR" sz="1200" dirty="0">
                <a:solidFill>
                  <a:srgbClr val="2B39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B059A5-4D17-4A89-93ED-BDD2546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E13AE2-8E1A-4F86-B421-F1986A5C95EC}"/>
              </a:ext>
            </a:extLst>
          </p:cNvPr>
          <p:cNvGrpSpPr/>
          <p:nvPr/>
        </p:nvGrpSpPr>
        <p:grpSpPr>
          <a:xfrm>
            <a:off x="1344196" y="1002729"/>
            <a:ext cx="7784503" cy="3004691"/>
            <a:chOff x="1515645" y="1367269"/>
            <a:chExt cx="7784503" cy="30046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BC6089-BF39-4D1A-ADA0-277B726B0A98}"/>
                </a:ext>
              </a:extLst>
            </p:cNvPr>
            <p:cNvSpPr txBox="1"/>
            <p:nvPr/>
          </p:nvSpPr>
          <p:spPr>
            <a:xfrm>
              <a:off x="1515645" y="1367269"/>
              <a:ext cx="64633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2B394B"/>
                  </a:solidFill>
                </a:rPr>
                <a:t>몬스터</a:t>
              </a:r>
              <a:endParaRPr lang="en-US" altLang="ko-KR" sz="1200" b="1" dirty="0">
                <a:solidFill>
                  <a:srgbClr val="2B394B"/>
                </a:solidFill>
              </a:endParaRPr>
            </a:p>
            <a:p>
              <a:pPr algn="ctr"/>
              <a:endParaRPr lang="ko-KR" altLang="en-US" sz="1200" b="1" dirty="0">
                <a:solidFill>
                  <a:srgbClr val="2B394B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587DBB-5B20-4C29-9AC7-ABAB95F01DB4}"/>
                </a:ext>
              </a:extLst>
            </p:cNvPr>
            <p:cNvSpPr txBox="1"/>
            <p:nvPr/>
          </p:nvSpPr>
          <p:spPr>
            <a:xfrm>
              <a:off x="1515645" y="1945452"/>
              <a:ext cx="65854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B394B"/>
                  </a:solidFill>
                </a:rPr>
                <a:t>1. </a:t>
              </a:r>
              <a:r>
                <a:rPr lang="ko-KR" altLang="en-US" sz="1200" dirty="0">
                  <a:solidFill>
                    <a:srgbClr val="2B394B"/>
                  </a:solidFill>
                </a:rPr>
                <a:t>생성된 자리에서 일정 거리만 움직일 수 있고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플레이어의 위치에 원거리 직선 공격을 한다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2D7BE-F5FA-477D-BACB-8CE258396267}"/>
                </a:ext>
              </a:extLst>
            </p:cNvPr>
            <p:cNvSpPr txBox="1"/>
            <p:nvPr/>
          </p:nvSpPr>
          <p:spPr>
            <a:xfrm>
              <a:off x="1515645" y="2486041"/>
              <a:ext cx="67393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B394B"/>
                  </a:solidFill>
                </a:rPr>
                <a:t>2. </a:t>
              </a:r>
              <a:r>
                <a:rPr lang="ko-KR" altLang="en-US" sz="1200" dirty="0">
                  <a:solidFill>
                    <a:srgbClr val="2B394B"/>
                  </a:solidFill>
                </a:rPr>
                <a:t>생성된 자리에서 일정 거리만 움직일 수 있고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플레이어의 위치에 원거리 포물선 공격을 한다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0AD490-CC2B-4B62-8B1A-FE705202E0A2}"/>
                </a:ext>
              </a:extLst>
            </p:cNvPr>
            <p:cNvSpPr txBox="1"/>
            <p:nvPr/>
          </p:nvSpPr>
          <p:spPr>
            <a:xfrm>
              <a:off x="1515645" y="3026630"/>
              <a:ext cx="64764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B394B"/>
                  </a:solidFill>
                </a:rPr>
                <a:t>3. </a:t>
              </a:r>
              <a:r>
                <a:rPr lang="ko-KR" altLang="en-US" sz="1200" dirty="0">
                  <a:solidFill>
                    <a:srgbClr val="2B394B"/>
                  </a:solidFill>
                </a:rPr>
                <a:t>생성된 자리에 고정되어 있으며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플레이어의 위치에 원거리 직선 공격을 빠른 속도로 한다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EE94C7-EDEC-4EB7-9868-1EC2D7B5F4F4}"/>
                </a:ext>
              </a:extLst>
            </p:cNvPr>
            <p:cNvSpPr txBox="1"/>
            <p:nvPr/>
          </p:nvSpPr>
          <p:spPr>
            <a:xfrm>
              <a:off x="1515645" y="4094961"/>
              <a:ext cx="778450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B394B"/>
                  </a:solidFill>
                </a:rPr>
                <a:t>5. </a:t>
              </a:r>
              <a:r>
                <a:rPr lang="ko-KR" altLang="en-US" sz="1200" dirty="0">
                  <a:solidFill>
                    <a:srgbClr val="2B394B"/>
                  </a:solidFill>
                </a:rPr>
                <a:t>생성된 자리에 고정되어 있으며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공격 행동을 하지 않지만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플레이어와 충돌 시 플레이어에게 데미지를 준다</a:t>
              </a:r>
              <a:r>
                <a:rPr lang="en-US" altLang="ko-KR" sz="1200" dirty="0">
                  <a:solidFill>
                    <a:srgbClr val="2B394B"/>
                  </a:solidFill>
                </a:rPr>
                <a:t>.</a:t>
              </a:r>
              <a:endParaRPr lang="ko-KR" altLang="en-US" sz="1200" dirty="0">
                <a:solidFill>
                  <a:srgbClr val="2B394B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49033A-444B-4DE0-973F-BDC22D7FEC34}"/>
                </a:ext>
              </a:extLst>
            </p:cNvPr>
            <p:cNvSpPr txBox="1"/>
            <p:nvPr/>
          </p:nvSpPr>
          <p:spPr>
            <a:xfrm>
              <a:off x="1515645" y="3567219"/>
              <a:ext cx="622317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B394B"/>
                  </a:solidFill>
                </a:rPr>
                <a:t>4. </a:t>
              </a:r>
              <a:r>
                <a:rPr lang="ko-KR" altLang="en-US" sz="1200" dirty="0">
                  <a:solidFill>
                    <a:srgbClr val="2B394B"/>
                  </a:solidFill>
                </a:rPr>
                <a:t>생성된 자리에 고정되어 있으며</a:t>
              </a:r>
              <a:r>
                <a:rPr lang="en-US" altLang="ko-KR" sz="1200" dirty="0">
                  <a:solidFill>
                    <a:srgbClr val="2B394B"/>
                  </a:solidFill>
                </a:rPr>
                <a:t>, </a:t>
              </a:r>
              <a:r>
                <a:rPr lang="ko-KR" altLang="en-US" sz="1200" dirty="0">
                  <a:solidFill>
                    <a:srgbClr val="2B394B"/>
                  </a:solidFill>
                </a:rPr>
                <a:t>플레이어 위치 주변에 여러 개의 포물선 공격을 한다</a:t>
              </a:r>
              <a:r>
                <a:rPr lang="en-US" altLang="ko-KR" sz="1200" dirty="0">
                  <a:solidFill>
                    <a:srgbClr val="2B394B"/>
                  </a:solidFill>
                </a:rPr>
                <a:t>.</a:t>
              </a:r>
              <a:endParaRPr lang="ko-KR" altLang="en-US" sz="1200" dirty="0">
                <a:solidFill>
                  <a:srgbClr val="2B39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7">
      <a:majorFont>
        <a:latin typeface="나눔스퀘어OTF ExtraBold"/>
        <a:ea typeface="나눔스퀘어OTF ExtraBold"/>
        <a:cs typeface=""/>
      </a:majorFont>
      <a:minorFont>
        <a:latin typeface="나눔스퀘어OTF"/>
        <a:ea typeface="나눔스퀘어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394B"/>
        </a:solidFill>
        <a:ln>
          <a:noFill/>
        </a:ln>
      </a:spPr>
      <a:bodyPr rtlCol="0" anchor="ctr"/>
      <a:lstStyle>
        <a:defPPr algn="ctr">
          <a:defRPr sz="13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200" dirty="0" smtClean="0">
            <a:solidFill>
              <a:srgbClr val="2B39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496</Words>
  <Application>Microsoft Office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나눔스퀘어OTF</vt:lpstr>
      <vt:lpstr>나눔스퀘어OTF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강상준(2016182001)</dc:creator>
  <cp:lastModifiedBy>강상준(2016182001)</cp:lastModifiedBy>
  <cp:revision>13</cp:revision>
  <dcterms:created xsi:type="dcterms:W3CDTF">2020-10-07T15:19:44Z</dcterms:created>
  <dcterms:modified xsi:type="dcterms:W3CDTF">2020-10-13T08:36:16Z</dcterms:modified>
</cp:coreProperties>
</file>