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1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87" d="100"/>
          <a:sy n="87" d="100"/>
        </p:scale>
        <p:origin x="523" y="77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2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 smtClean="0"/>
              <a:t>SSAFY 4</a:t>
            </a:r>
            <a:r>
              <a:rPr lang="ko-KR" altLang="en-US" dirty="0" smtClean="0"/>
              <a:t>기 서울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강세준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04709" y="207125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전공</a:t>
            </a:r>
            <a:endParaRPr lang="ko-KR" altLang="en-US" sz="1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5233" y="3168661"/>
            <a:ext cx="2043172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기업연계 선택 이유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67843" y="4698400"/>
            <a:ext cx="215795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무엇을 얻고 싶은 지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01787" y="2101332"/>
            <a:ext cx="44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1787" y="4698400"/>
            <a:ext cx="804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취업 뒤의 현업에서 개발을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 관리 테스트는 무조건적으로 이뤄진다고 생각합니다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미리 경험 할 수 있다면 </a:t>
            </a:r>
            <a:r>
              <a:rPr lang="ko-KR" altLang="en-US" dirty="0" smtClean="0"/>
              <a:t>좋을 것이라고 </a:t>
            </a:r>
            <a:r>
              <a:rPr lang="ko-KR" altLang="en-US" dirty="0" smtClean="0"/>
              <a:t>생각을 했고 어떤 식으로 테스트 자동화 및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 시스템이 작동을 하는지를 알고 싶습니다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1787" y="3133511"/>
            <a:ext cx="7628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취준생의</a:t>
            </a:r>
            <a:r>
              <a:rPr lang="ko-KR" altLang="en-US" dirty="0"/>
              <a:t> 입장으로써 현업에 대한 관점을 알고 싶었고</a:t>
            </a:r>
            <a:r>
              <a:rPr lang="en-US" altLang="ko-KR" dirty="0"/>
              <a:t>, </a:t>
            </a:r>
            <a:r>
              <a:rPr lang="ko-KR" altLang="en-US" dirty="0"/>
              <a:t>평소라면 하지 못할 경험을 얻을 수 있다고 생각했습니다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현업에서의 개발은 어떤 식으로 이루어지는지 알고 싶었습니다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공통 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1360" y="447898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기대 효과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3660" y="1934726"/>
            <a:ext cx="70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전자책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편집기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Dabook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공통 프로젝트 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5864" y="4478985"/>
            <a:ext cx="8608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1</a:t>
            </a:r>
            <a:r>
              <a:rPr lang="ko-KR" altLang="en-US" dirty="0"/>
              <a:t>인 출판 접근성 확대 : 사용자에게 친숙한 </a:t>
            </a:r>
            <a:r>
              <a:rPr lang="ko-KR" altLang="en-US" dirty="0" err="1"/>
              <a:t>GUI를</a:t>
            </a:r>
            <a:r>
              <a:rPr lang="ko-KR" altLang="en-US" dirty="0"/>
              <a:t> 통해 전자책을 쉽게 출판할 수 있도록 합니다.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</a:t>
            </a:r>
            <a:r>
              <a:rPr lang="ko-KR" altLang="en-US" dirty="0"/>
              <a:t>플랫폼으로의 확장성 : </a:t>
            </a:r>
            <a:r>
              <a:rPr lang="ko-KR" altLang="en-US" dirty="0" err="1"/>
              <a:t>ePUB</a:t>
            </a:r>
            <a:r>
              <a:rPr lang="ko-KR" altLang="en-US" dirty="0"/>
              <a:t> 규격에 따라 제작되었기 때문에,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생성한 </a:t>
            </a:r>
            <a:r>
              <a:rPr lang="ko-KR" altLang="en-US" dirty="0"/>
              <a:t>전자책을 태블릿, 타 전자책 플랫폼에서 볼 수 있습니다.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1360" y="3036616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83661" y="3037951"/>
            <a:ext cx="647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웹 </a:t>
            </a:r>
            <a:r>
              <a:rPr lang="ko-KR" altLang="en-US" dirty="0" smtClean="0"/>
              <a:t>서버 구축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Web Page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719694" y="6140245"/>
            <a:ext cx="307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https://contact.dabook.site/</a:t>
            </a:r>
          </a:p>
        </p:txBody>
      </p:sp>
    </p:spTree>
    <p:extLst>
      <p:ext uri="{BB962C8B-B14F-4D97-AF65-F5344CB8AC3E}">
        <p14:creationId xmlns:p14="http://schemas.microsoft.com/office/powerpoint/2010/main" val="40266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특화 프로젝트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7041" y="1866098"/>
            <a:ext cx="5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안전하게 만날 수 있는 약속 장소 추천 서비스</a:t>
            </a:r>
            <a:r>
              <a:rPr lang="en-US" altLang="ko-KR" dirty="0" smtClean="0"/>
              <a:t>(CO-MEET)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7040" y="3036616"/>
            <a:ext cx="9134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Django – Swagger </a:t>
            </a:r>
            <a:r>
              <a:rPr lang="ko-KR" altLang="en-US" sz="1600" dirty="0" smtClean="0"/>
              <a:t>연동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en-US" altLang="ko-KR" sz="1600" dirty="0" smtClean="0"/>
              <a:t>CRUD</a:t>
            </a:r>
            <a:r>
              <a:rPr lang="ko-KR" altLang="en-US" sz="1600" dirty="0" smtClean="0"/>
              <a:t> 구현</a:t>
            </a:r>
            <a:r>
              <a:rPr lang="en-US" altLang="ko-KR" sz="1600" dirty="0" smtClean="0"/>
              <a:t>, MongoDB </a:t>
            </a:r>
            <a:r>
              <a:rPr lang="ko-KR" altLang="en-US" sz="1600" dirty="0" smtClean="0"/>
              <a:t>연동</a:t>
            </a:r>
            <a:r>
              <a:rPr lang="en-US" altLang="ko-KR" sz="1600" dirty="0" smtClean="0"/>
              <a:t>,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데이터 </a:t>
            </a:r>
            <a:r>
              <a:rPr lang="ko-KR" altLang="en-US" sz="1600" dirty="0" smtClean="0"/>
              <a:t>분석 알고리즘 구현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57040" y="4477589"/>
            <a:ext cx="6865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3GB</a:t>
            </a:r>
            <a:r>
              <a:rPr lang="ko-KR" altLang="en-US" sz="1600" dirty="0" smtClean="0"/>
              <a:t>가 넘는 대량의 데이터를 활용 및 분석 해볼 수 있었던 경험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캐시 서버에 </a:t>
            </a:r>
            <a:r>
              <a:rPr lang="en-US" altLang="ko-KR" sz="1600" dirty="0" smtClean="0"/>
              <a:t>JWT </a:t>
            </a:r>
            <a:r>
              <a:rPr lang="ko-KR" altLang="en-US" sz="1600" dirty="0" smtClean="0"/>
              <a:t>토큰 저장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Django </a:t>
            </a:r>
            <a:r>
              <a:rPr lang="ko-KR" altLang="en-US" sz="1600" dirty="0" smtClean="0"/>
              <a:t>프레임워크를 새로 경험</a:t>
            </a:r>
            <a:endParaRPr lang="en-US" altLang="ko-KR" sz="16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21360" y="447898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기대 효과</a:t>
            </a:r>
            <a:endParaRPr lang="ko-KR" altLang="en-US" sz="16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1360" y="3036616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622</Words>
  <Application>Microsoft Office PowerPoint</Application>
  <PresentationFormat>와이드스크린</PresentationFormat>
  <Paragraphs>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삼성긴고딕OTF Medium</vt:lpstr>
      <vt:lpstr>삼성긴고딕OTF Regular</vt:lpstr>
      <vt:lpstr>Arial</vt:lpstr>
      <vt:lpstr>Office 테마</vt:lpstr>
      <vt:lpstr>SSAFY 4기 서울 – 강세준</vt:lpstr>
      <vt:lpstr>공통 프로젝트 소개</vt:lpstr>
      <vt:lpstr>특화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60</cp:revision>
  <dcterms:created xsi:type="dcterms:W3CDTF">2020-12-09T04:38:54Z</dcterms:created>
  <dcterms:modified xsi:type="dcterms:W3CDTF">2021-04-13T08:47:16Z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