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85" d="100"/>
          <a:sy n="85" d="100"/>
        </p:scale>
        <p:origin x="586" y="72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7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/>
              <a:t>SSAFY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/>
              <a:t>기</a:t>
            </a:r>
            <a:r>
              <a:rPr lang="en-US" altLang="ko-KR"/>
              <a:t> </a:t>
            </a:r>
            <a:r>
              <a:rPr lang="ko-KR" altLang="en-US" dirty="0"/>
              <a:t>김영록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96EE-0641-4139-BC15-1F4A042A9A7A}"/>
              </a:ext>
            </a:extLst>
          </p:cNvPr>
          <p:cNvSpPr txBox="1"/>
          <p:nvPr/>
        </p:nvSpPr>
        <p:spPr>
          <a:xfrm>
            <a:off x="3034602" y="1828800"/>
            <a:ext cx="89017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컴퓨터 소프트웨어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못한 다양한 분야를 개발하고 싶었고</a:t>
            </a:r>
            <a:r>
              <a:rPr lang="en-US" altLang="ko-KR" dirty="0"/>
              <a:t>, </a:t>
            </a:r>
            <a:r>
              <a:rPr lang="ko-KR" altLang="en-US" dirty="0"/>
              <a:t>현업에 대한 경험을 진행하고 싶었습니다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짜임새 있게 개발을 진행해보고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 더 폭 넓은 분야의 지식을 경험해보고 </a:t>
            </a:r>
            <a:endParaRPr lang="en-US" altLang="ko-KR" dirty="0"/>
          </a:p>
          <a:p>
            <a:r>
              <a:rPr lang="ko-KR" altLang="en-US" dirty="0"/>
              <a:t>현업에서의 개발을 조금이나마 경험할 수 있었으면 좋겠습니다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품질관리를 위한 테스트는 현업에서 필수적인 요소라고 생각하여</a:t>
            </a:r>
            <a:endParaRPr lang="en-US" altLang="ko-KR" dirty="0"/>
          </a:p>
          <a:p>
            <a:r>
              <a:rPr lang="ko-KR" altLang="en-US" dirty="0"/>
              <a:t>현업에 가기 전 경험을 해보고 싶었습니다</a:t>
            </a:r>
            <a:r>
              <a:rPr lang="en-US" altLang="ko-KR" dirty="0"/>
              <a:t>.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8F1DBEF5-FAD2-4834-A254-AD9C5347BB73}"/>
              </a:ext>
            </a:extLst>
          </p:cNvPr>
          <p:cNvSpPr/>
          <p:nvPr/>
        </p:nvSpPr>
        <p:spPr>
          <a:xfrm>
            <a:off x="506986" y="3292038"/>
            <a:ext cx="2527616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기업 연계를 선택한 이유</a:t>
            </a:r>
          </a:p>
        </p:txBody>
      </p:sp>
      <p:sp>
        <p:nvSpPr>
          <p:cNvPr id="7" name="모서리가 둥근 직사각형 1">
            <a:extLst>
              <a:ext uri="{FF2B5EF4-FFF2-40B4-BE49-F238E27FC236}">
                <a16:creationId xmlns:a16="http://schemas.microsoft.com/office/drawing/2014/main" id="{556872DC-189D-4B3C-B1DF-7E1447A717C3}"/>
              </a:ext>
            </a:extLst>
          </p:cNvPr>
          <p:cNvSpPr/>
          <p:nvPr/>
        </p:nvSpPr>
        <p:spPr>
          <a:xfrm>
            <a:off x="506986" y="4436367"/>
            <a:ext cx="2527616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얻고 싶은 것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297B8E56-A888-4BD3-9546-B207C01A2D30}"/>
              </a:ext>
            </a:extLst>
          </p:cNvPr>
          <p:cNvSpPr/>
          <p:nvPr/>
        </p:nvSpPr>
        <p:spPr>
          <a:xfrm>
            <a:off x="506986" y="2057274"/>
            <a:ext cx="2527616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전공</a:t>
            </a:r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공통프로젝트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1" y="286574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1D274-E386-4500-90D9-6F3325482F70}"/>
              </a:ext>
            </a:extLst>
          </p:cNvPr>
          <p:cNvSpPr txBox="1"/>
          <p:nvPr/>
        </p:nvSpPr>
        <p:spPr>
          <a:xfrm>
            <a:off x="3265714" y="207125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Pick Pic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D7B3B-5A40-48E3-AE0D-B32C36759DA1}"/>
              </a:ext>
            </a:extLst>
          </p:cNvPr>
          <p:cNvSpPr txBox="1"/>
          <p:nvPr/>
        </p:nvSpPr>
        <p:spPr>
          <a:xfrm>
            <a:off x="3265715" y="2849217"/>
            <a:ext cx="876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사용자들이 편하게 사용할 수 있는 블로그를 제작하고</a:t>
            </a:r>
            <a:r>
              <a:rPr lang="en-US" altLang="ko-KR" dirty="0"/>
              <a:t>, </a:t>
            </a:r>
            <a:r>
              <a:rPr lang="ko-KR" altLang="en-US" dirty="0"/>
              <a:t>고민되는 사항에 대하여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사진을 통해 다른 사용자들이 투표를 통해 결정하는 것에 도움을 줄 수 있게 제작</a:t>
            </a:r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FFAC6940-566B-4A51-A558-4D1EE9BA7D39}"/>
              </a:ext>
            </a:extLst>
          </p:cNvPr>
          <p:cNvSpPr/>
          <p:nvPr/>
        </p:nvSpPr>
        <p:spPr>
          <a:xfrm>
            <a:off x="1025232" y="455635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BAB93-4006-4706-904B-CF2037F5D2E6}"/>
              </a:ext>
            </a:extLst>
          </p:cNvPr>
          <p:cNvSpPr txBox="1"/>
          <p:nvPr/>
        </p:nvSpPr>
        <p:spPr>
          <a:xfrm>
            <a:off x="3265714" y="4522968"/>
            <a:ext cx="488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 </a:t>
            </a:r>
            <a:r>
              <a:rPr lang="ko-KR" altLang="en-US" dirty="0"/>
              <a:t>담당</a:t>
            </a:r>
            <a:r>
              <a:rPr lang="en-US" altLang="ko-KR" dirty="0"/>
              <a:t>, </a:t>
            </a:r>
            <a:r>
              <a:rPr lang="ko-KR" altLang="en-US" dirty="0"/>
              <a:t>팀장 역할 수행</a:t>
            </a:r>
            <a:endParaRPr lang="en-US" altLang="ko-KR" dirty="0"/>
          </a:p>
          <a:p>
            <a:r>
              <a:rPr lang="en-US" altLang="ko-KR" dirty="0" err="1"/>
              <a:t>Vue.js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Vuetify</a:t>
            </a:r>
            <a:r>
              <a:rPr lang="en-US" altLang="ko-KR" dirty="0"/>
              <a:t>, </a:t>
            </a:r>
            <a:r>
              <a:rPr lang="en-US" altLang="ko-KR" dirty="0" err="1"/>
              <a:t>Vuex</a:t>
            </a:r>
            <a:r>
              <a:rPr lang="en-US" altLang="ko-KR" dirty="0"/>
              <a:t>, </a:t>
            </a:r>
            <a:r>
              <a:rPr lang="en-US" altLang="ko-KR" dirty="0" err="1"/>
              <a:t>Axios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게시글 상세보기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에디터 구현 및 </a:t>
            </a:r>
            <a:r>
              <a:rPr lang="en-US" altLang="ko-KR" dirty="0" err="1"/>
              <a:t>FrontEnd</a:t>
            </a:r>
            <a:r>
              <a:rPr lang="en-US" altLang="ko-KR" dirty="0"/>
              <a:t> </a:t>
            </a:r>
            <a:r>
              <a:rPr lang="ko-KR" altLang="en-US" dirty="0"/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181017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특화 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58" y="203324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7041" y="2063323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안전하게 만날 수 있는 약속 장소 추천 서비스</a:t>
            </a:r>
            <a:r>
              <a:rPr lang="en-US" altLang="ko-KR" dirty="0"/>
              <a:t>(CO-MEET)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2357" y="322985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역할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52357" y="478959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성과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041" y="320614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FrontEnd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endParaRPr lang="en-US" altLang="ko-KR" dirty="0"/>
          </a:p>
          <a:p>
            <a:r>
              <a:rPr lang="en-US" altLang="ko-KR" dirty="0" err="1"/>
              <a:t>Vue.js</a:t>
            </a:r>
            <a:r>
              <a:rPr lang="en-US" altLang="ko-KR" dirty="0"/>
              <a:t>, </a:t>
            </a:r>
            <a:r>
              <a:rPr lang="en-US" altLang="ko-KR" dirty="0" err="1"/>
              <a:t>Vuetify</a:t>
            </a:r>
            <a:r>
              <a:rPr lang="en-US" altLang="ko-KR" dirty="0"/>
              <a:t>, </a:t>
            </a:r>
            <a:r>
              <a:rPr lang="en-US" altLang="ko-KR" dirty="0" err="1"/>
              <a:t>Vuex</a:t>
            </a:r>
            <a:r>
              <a:rPr lang="en-US" altLang="ko-KR" dirty="0"/>
              <a:t>, </a:t>
            </a:r>
            <a:r>
              <a:rPr lang="en-US" altLang="ko-KR" dirty="0" err="1"/>
              <a:t>Axios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FAQ </a:t>
            </a:r>
            <a:r>
              <a:rPr lang="ko-KR" altLang="en-US" dirty="0"/>
              <a:t>페이지</a:t>
            </a:r>
            <a:r>
              <a:rPr lang="en-US" altLang="ko-KR" dirty="0"/>
              <a:t>, Landing </a:t>
            </a: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회원가입 및 로그인</a:t>
            </a:r>
            <a:endParaRPr lang="en-US" altLang="ko-KR" dirty="0"/>
          </a:p>
          <a:p>
            <a:r>
              <a:rPr lang="ko-KR" altLang="en-US" dirty="0"/>
              <a:t>최근 검색 로그 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7040" y="4771662"/>
            <a:ext cx="68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3GB</a:t>
            </a:r>
            <a:r>
              <a:rPr lang="ko-KR" altLang="en-US" dirty="0"/>
              <a:t>가 넘는 대량의 데이터를 활용해볼 수 있었던 경험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캐시 서버에 </a:t>
            </a:r>
            <a:r>
              <a:rPr lang="en-US" altLang="ko-KR" dirty="0"/>
              <a:t>JWT </a:t>
            </a:r>
            <a:r>
              <a:rPr lang="ko-KR" altLang="en-US" dirty="0"/>
              <a:t>토큰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Django </a:t>
            </a:r>
            <a:r>
              <a:rPr lang="ko-KR" altLang="en-US" dirty="0"/>
              <a:t>프레임워크를 새로 경험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591</Words>
  <Application>Microsoft Office PowerPoint</Application>
  <PresentationFormat>와이드스크린</PresentationFormat>
  <Paragraphs>101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삼성긴고딕OTF Medium</vt:lpstr>
      <vt:lpstr>삼성긴고딕OTF Regular</vt:lpstr>
      <vt:lpstr>Arial</vt:lpstr>
      <vt:lpstr>Office 테마</vt:lpstr>
      <vt:lpstr>SSAFY 4기 김영록</vt:lpstr>
      <vt:lpstr>공통프로젝트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youngrok</cp:lastModifiedBy>
  <cp:revision>62</cp:revision>
  <dcterms:created xsi:type="dcterms:W3CDTF">2020-12-09T04:38:54Z</dcterms:created>
  <dcterms:modified xsi:type="dcterms:W3CDTF">2021-04-13T08:52:40Z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